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ags/tag2.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3.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omments/modernComment_10D_0.xml" ContentType="application/vnd.ms-powerpoint.comment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tags/tag4.xml" ContentType="application/vnd.openxmlformats-officedocument.presentationml.tags+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notesSlides/notesSlide28.xml" ContentType="application/vnd.openxmlformats-officedocument.presentationml.notesSlide+xml"/>
  <Override PartName="/ppt/tags/tag19.xml" ContentType="application/vnd.openxmlformats-officedocument.presentationml.tags+xml"/>
  <Override PartName="/ppt/notesSlides/notesSlide29.xml" ContentType="application/vnd.openxmlformats-officedocument.presentationml.notesSlide+xml"/>
  <Override PartName="/ppt/tags/tag20.xml" ContentType="application/vnd.openxmlformats-officedocument.presentationml.tags+xml"/>
  <Override PartName="/ppt/notesSlides/notesSlide30.xml" ContentType="application/vnd.openxmlformats-officedocument.presentationml.notesSlide+xml"/>
  <Override PartName="/ppt/tags/tag21.xml" ContentType="application/vnd.openxmlformats-officedocument.presentationml.tags+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tags/tag22.xml" ContentType="application/vnd.openxmlformats-officedocument.presentationml.tags+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1"/>
  </p:notesMasterIdLst>
  <p:sldIdLst>
    <p:sldId id="256" r:id="rId2"/>
    <p:sldId id="257" r:id="rId3"/>
    <p:sldId id="258" r:id="rId4"/>
    <p:sldId id="259" r:id="rId5"/>
    <p:sldId id="260" r:id="rId6"/>
    <p:sldId id="261" r:id="rId7"/>
    <p:sldId id="262" r:id="rId8"/>
    <p:sldId id="263" r:id="rId9"/>
    <p:sldId id="264" r:id="rId10"/>
    <p:sldId id="269" r:id="rId11"/>
    <p:sldId id="304" r:id="rId12"/>
    <p:sldId id="306" r:id="rId13"/>
    <p:sldId id="307" r:id="rId14"/>
    <p:sldId id="309" r:id="rId15"/>
    <p:sldId id="310" r:id="rId16"/>
    <p:sldId id="311" r:id="rId17"/>
    <p:sldId id="312" r:id="rId18"/>
    <p:sldId id="313" r:id="rId19"/>
    <p:sldId id="316" r:id="rId20"/>
    <p:sldId id="314" r:id="rId21"/>
    <p:sldId id="317" r:id="rId22"/>
    <p:sldId id="315" r:id="rId23"/>
    <p:sldId id="270" r:id="rId24"/>
    <p:sldId id="302" r:id="rId25"/>
    <p:sldId id="268" r:id="rId26"/>
    <p:sldId id="271" r:id="rId27"/>
    <p:sldId id="272" r:id="rId28"/>
    <p:sldId id="273" r:id="rId29"/>
    <p:sldId id="274" r:id="rId30"/>
    <p:sldId id="300" r:id="rId31"/>
    <p:sldId id="301" r:id="rId32"/>
    <p:sldId id="267" r:id="rId33"/>
    <p:sldId id="275" r:id="rId34"/>
    <p:sldId id="276" r:id="rId35"/>
    <p:sldId id="277" r:id="rId36"/>
    <p:sldId id="303" r:id="rId37"/>
    <p:sldId id="279" r:id="rId38"/>
    <p:sldId id="280" r:id="rId39"/>
    <p:sldId id="283" r:id="rId40"/>
  </p:sldIdLst>
  <p:sldSz cx="12192000" cy="6858000"/>
  <p:notesSz cx="6858000" cy="9144000"/>
  <p:embeddedFontLst>
    <p:embeddedFont>
      <p:font typeface="Calibri" panose="020F0502020204030204" pitchFamily="34" charset="0"/>
      <p:regular r:id="rId42"/>
      <p:bold r:id="rId43"/>
      <p:italic r:id="rId44"/>
      <p:boldItalic r:id="rId45"/>
    </p:embeddedFont>
    <p:embeddedFont>
      <p:font typeface="Georgia" panose="02040502050405020303" pitchFamily="18" charset="0"/>
      <p:regular r:id="rId46"/>
      <p:bold r:id="rId47"/>
      <p:italic r:id="rId48"/>
      <p:boldItalic r:id="rId49"/>
    </p:embeddedFont>
    <p:embeddedFont>
      <p:font typeface="PT Sans" panose="020B0503020203020204" pitchFamily="34" charset="0"/>
      <p:regular r:id="rId50"/>
      <p:bold r:id="rId51"/>
      <p:italic r:id="rId52"/>
      <p:boldItalic r:id="rId53"/>
    </p:embeddedFont>
    <p:embeddedFont>
      <p:font typeface="PT Serif" panose="020A0603040505020204" pitchFamily="18" charset="0"/>
      <p:regular r:id="rId54"/>
      <p:bold r:id="rId55"/>
      <p:italic r:id="rId56"/>
      <p:boldItalic r:id="rId57"/>
    </p:embeddedFont>
    <p:embeddedFont>
      <p:font typeface="Source Sans Pro" panose="020B0503030403020204" pitchFamily="34" charset="0"/>
      <p:regular r:id="rId58"/>
      <p:bold r:id="rId59"/>
      <p:italic r:id="rId60"/>
      <p:boldItalic r:id="rId61"/>
    </p:embeddedFont>
    <p:embeddedFont>
      <p:font typeface="Source Sans Pro Semibold" panose="020B0603030403020204" pitchFamily="34" charset="0"/>
      <p:regular r:id="rId62"/>
      <p:bold r:id="rId63"/>
      <p:italic r:id="rId64"/>
      <p:boldItalic r:id="rId65"/>
    </p:embeddedFont>
    <p:embeddedFont>
      <p:font typeface="Source Sans Pro Semibold" panose="020B0603030403020204" pitchFamily="34" charset="0"/>
      <p:regular r:id="rId62"/>
      <p:bold r:id="rId63"/>
      <p:italic r:id="rId64"/>
      <p:boldItalic r:id="rId65"/>
    </p:embeddedFont>
  </p:embeddedFontLst>
  <p:custDataLst>
    <p:tags r:id="rId66"/>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67" roundtripDataSignature="AMtx7mh+ro306qLpZNp4LlCVpFzzejAaEQ=="/>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5C6ED3EE-FBDE-2C5F-2E85-5D3903732B61}" name="Tami Corson" initials="TC" userId="S::tamera.corson@serveadvisory.com::17b03132-2f21-4edf-a2df-f25c30f43233"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C820A2F-F511-4E25-9DDC-E36724F9A483}">
  <a:tblStyle styleId="{AC820A2F-F511-4E25-9DDC-E36724F9A483}" styleName="Table_0">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6E7E8"/>
          </a:solidFill>
        </a:fill>
      </a:tcStyle>
    </a:wholeTbl>
    <a:band1H>
      <a:tcTxStyle/>
      <a:tcStyle>
        <a:tcBdr/>
        <a:fill>
          <a:solidFill>
            <a:srgbClr val="CACCCF"/>
          </a:solidFill>
        </a:fill>
      </a:tcStyle>
    </a:band1H>
    <a:band2H>
      <a:tcTxStyle/>
      <a:tcStyle>
        <a:tcBdr/>
      </a:tcStyle>
    </a:band2H>
    <a:band1V>
      <a:tcTxStyle/>
      <a:tcStyle>
        <a:tcBdr/>
        <a:fill>
          <a:solidFill>
            <a:srgbClr val="CACCCF"/>
          </a:solidFill>
        </a:fill>
      </a:tcStyle>
    </a:band1V>
    <a:band2V>
      <a:tcTxStyle/>
      <a:tcStyle>
        <a:tcBdr/>
      </a:tcStyle>
    </a:band2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 styleId="{1F4BC13E-62C9-4DB2-9D77-78E559E1D0AC}" styleName="Table_1">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00" autoAdjust="0"/>
    <p:restoredTop sz="94660"/>
  </p:normalViewPr>
  <p:slideViewPr>
    <p:cSldViewPr snapToGrid="0">
      <p:cViewPr varScale="1">
        <p:scale>
          <a:sx n="67" d="100"/>
          <a:sy n="67" d="100"/>
        </p:scale>
        <p:origin x="648" y="44"/>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font" Target="fonts/font1.fntdata"/><Relationship Id="rId47" Type="http://schemas.openxmlformats.org/officeDocument/2006/relationships/font" Target="fonts/font6.fntdata"/><Relationship Id="rId63" Type="http://schemas.openxmlformats.org/officeDocument/2006/relationships/font" Target="fonts/font22.fntdata"/><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4.fntdata"/><Relationship Id="rId53" Type="http://schemas.openxmlformats.org/officeDocument/2006/relationships/font" Target="fonts/font12.fntdata"/><Relationship Id="rId58" Type="http://schemas.openxmlformats.org/officeDocument/2006/relationships/font" Target="fonts/font17.fntdata"/><Relationship Id="rId66" Type="http://schemas.openxmlformats.org/officeDocument/2006/relationships/tags" Target="tags/tag1.xml"/><Relationship Id="rId5" Type="http://schemas.openxmlformats.org/officeDocument/2006/relationships/slide" Target="slides/slide4.xml"/><Relationship Id="rId61" Type="http://schemas.openxmlformats.org/officeDocument/2006/relationships/font" Target="fonts/font20.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2.fntdata"/><Relationship Id="rId48" Type="http://schemas.openxmlformats.org/officeDocument/2006/relationships/font" Target="fonts/font7.fntdata"/><Relationship Id="rId56" Type="http://schemas.openxmlformats.org/officeDocument/2006/relationships/font" Target="fonts/font15.fntdata"/><Relationship Id="rId64" Type="http://schemas.openxmlformats.org/officeDocument/2006/relationships/font" Target="fonts/font23.fntdata"/><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font" Target="fonts/font10.fntdata"/><Relationship Id="rId72" Type="http://schemas.microsoft.com/office/2018/10/relationships/authors" Target="author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5.fntdata"/><Relationship Id="rId59" Type="http://schemas.openxmlformats.org/officeDocument/2006/relationships/font" Target="fonts/font18.fntdata"/><Relationship Id="rId67" Type="http://customschemas.google.com/relationships/presentationmetadata" Target="metadata"/><Relationship Id="rId20" Type="http://schemas.openxmlformats.org/officeDocument/2006/relationships/slide" Target="slides/slide19.xml"/><Relationship Id="rId41" Type="http://schemas.openxmlformats.org/officeDocument/2006/relationships/notesMaster" Target="notesMasters/notesMaster1.xml"/><Relationship Id="rId54" Type="http://schemas.openxmlformats.org/officeDocument/2006/relationships/font" Target="fonts/font13.fntdata"/><Relationship Id="rId62" Type="http://schemas.openxmlformats.org/officeDocument/2006/relationships/font" Target="fonts/font21.fntdata"/><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8.fntdata"/><Relationship Id="rId57" Type="http://schemas.openxmlformats.org/officeDocument/2006/relationships/font" Target="fonts/font16.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3.fntdata"/><Relationship Id="rId52" Type="http://schemas.openxmlformats.org/officeDocument/2006/relationships/font" Target="fonts/font11.fntdata"/><Relationship Id="rId60" Type="http://schemas.openxmlformats.org/officeDocument/2006/relationships/font" Target="fonts/font19.fntdata"/><Relationship Id="rId65" Type="http://schemas.openxmlformats.org/officeDocument/2006/relationships/font" Target="fonts/font24.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font" Target="fonts/font9.fntdata"/><Relationship Id="rId55" Type="http://schemas.openxmlformats.org/officeDocument/2006/relationships/font" Target="fonts/font14.fntdata"/></Relationships>
</file>

<file path=ppt/comments/modernComment_10D_0.xml><?xml version="1.0" encoding="utf-8"?>
<p188:cmLst xmlns:a="http://schemas.openxmlformats.org/drawingml/2006/main" xmlns:r="http://schemas.openxmlformats.org/officeDocument/2006/relationships" xmlns:p188="http://schemas.microsoft.com/office/powerpoint/2018/8/main">
  <p188:cm id="{8AEA5F11-B95A-48A4-AE8D-0E4A10FCBA35}" authorId="{5C6ED3EE-FBDE-2C5F-2E85-5D3903732B61}" created="2022-02-20T15:31:34.619">
    <pc:sldMkLst xmlns:pc="http://schemas.microsoft.com/office/powerpoint/2013/main/command">
      <pc:docMk/>
      <pc:sldMk cId="0" sldId="269"/>
    </pc:sldMkLst>
    <p188:txBody>
      <a:bodyPr/>
      <a:lstStyle/>
      <a:p>
        <a:r>
          <a:rPr lang="en-US"/>
          <a:t>James.lewis@frogdesigns.com &amp; Ashley_Castillo@mckinsey.com ... GitHUb still does not have a flushed out research synthesis.  When I open it, it is a blank'ish skeleton.   Please advise.</a:t>
        </a:r>
      </a:p>
    </p188:txBody>
  </p188:cm>
</p188:cmLst>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45.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dirty="0"/>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dirty="0"/>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dirty="0"/>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dirty="0">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82" name="Google Shape;182;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Google Shape;596;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Calibri"/>
              <a:buNone/>
            </a:pPr>
            <a:endParaRPr dirty="0"/>
          </a:p>
        </p:txBody>
      </p:sp>
      <p:sp>
        <p:nvSpPr>
          <p:cNvPr id="597" name="Google Shape;597;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Google Shape;596;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Calibri"/>
              <a:buNone/>
            </a:pPr>
            <a:endParaRPr dirty="0"/>
          </a:p>
        </p:txBody>
      </p:sp>
      <p:sp>
        <p:nvSpPr>
          <p:cNvPr id="597" name="Google Shape;597;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7133476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Google Shape;596;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Calibri"/>
              <a:buNone/>
            </a:pPr>
            <a:endParaRPr dirty="0"/>
          </a:p>
        </p:txBody>
      </p:sp>
      <p:sp>
        <p:nvSpPr>
          <p:cNvPr id="597" name="Google Shape;597;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467191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Google Shape;596;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Calibri"/>
              <a:buNone/>
            </a:pPr>
            <a:endParaRPr dirty="0"/>
          </a:p>
        </p:txBody>
      </p:sp>
      <p:sp>
        <p:nvSpPr>
          <p:cNvPr id="597" name="Google Shape;597;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6939303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Google Shape;596;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Calibri"/>
              <a:buNone/>
            </a:pPr>
            <a:endParaRPr dirty="0"/>
          </a:p>
        </p:txBody>
      </p:sp>
      <p:sp>
        <p:nvSpPr>
          <p:cNvPr id="597" name="Google Shape;597;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983133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Google Shape;596;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Calibri"/>
              <a:buNone/>
            </a:pPr>
            <a:endParaRPr dirty="0"/>
          </a:p>
        </p:txBody>
      </p:sp>
      <p:sp>
        <p:nvSpPr>
          <p:cNvPr id="597" name="Google Shape;597;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4115232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Google Shape;596;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Calibri"/>
              <a:buNone/>
            </a:pPr>
            <a:endParaRPr dirty="0"/>
          </a:p>
        </p:txBody>
      </p:sp>
      <p:sp>
        <p:nvSpPr>
          <p:cNvPr id="597" name="Google Shape;597;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655088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Google Shape;596;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Calibri"/>
              <a:buNone/>
            </a:pPr>
            <a:endParaRPr dirty="0"/>
          </a:p>
        </p:txBody>
      </p:sp>
      <p:sp>
        <p:nvSpPr>
          <p:cNvPr id="597" name="Google Shape;597;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55944129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Google Shape;596;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Calibri"/>
              <a:buNone/>
            </a:pPr>
            <a:endParaRPr dirty="0"/>
          </a:p>
        </p:txBody>
      </p:sp>
      <p:sp>
        <p:nvSpPr>
          <p:cNvPr id="597" name="Google Shape;597;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313223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Google Shape;596;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Calibri"/>
              <a:buNone/>
            </a:pPr>
            <a:endParaRPr dirty="0"/>
          </a:p>
        </p:txBody>
      </p:sp>
      <p:sp>
        <p:nvSpPr>
          <p:cNvPr id="597" name="Google Shape;597;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6322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89" name="Google Shape;18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Google Shape;596;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Calibri"/>
              <a:buNone/>
            </a:pPr>
            <a:endParaRPr dirty="0"/>
          </a:p>
        </p:txBody>
      </p:sp>
      <p:sp>
        <p:nvSpPr>
          <p:cNvPr id="597" name="Google Shape;597;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54985033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0"/>
        <p:cNvGrpSpPr/>
        <p:nvPr/>
      </p:nvGrpSpPr>
      <p:grpSpPr>
        <a:xfrm>
          <a:off x="0" y="0"/>
          <a:ext cx="0" cy="0"/>
          <a:chOff x="0" y="0"/>
          <a:chExt cx="0" cy="0"/>
        </a:xfrm>
      </p:grpSpPr>
      <p:sp>
        <p:nvSpPr>
          <p:cNvPr id="611" name="Google Shape;611;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Calibri"/>
              <a:buNone/>
            </a:pPr>
            <a:endParaRPr dirty="0"/>
          </a:p>
        </p:txBody>
      </p:sp>
      <p:sp>
        <p:nvSpPr>
          <p:cNvPr id="612" name="Google Shape;612;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0"/>
        <p:cNvGrpSpPr/>
        <p:nvPr/>
      </p:nvGrpSpPr>
      <p:grpSpPr>
        <a:xfrm>
          <a:off x="0" y="0"/>
          <a:ext cx="0" cy="0"/>
          <a:chOff x="0" y="0"/>
          <a:chExt cx="0" cy="0"/>
        </a:xfrm>
      </p:grpSpPr>
      <p:sp>
        <p:nvSpPr>
          <p:cNvPr id="611" name="Google Shape;611;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Calibri"/>
              <a:buNone/>
            </a:pPr>
            <a:endParaRPr dirty="0"/>
          </a:p>
        </p:txBody>
      </p:sp>
      <p:sp>
        <p:nvSpPr>
          <p:cNvPr id="612" name="Google Shape;612;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1868329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1"/>
        <p:cNvGrpSpPr/>
        <p:nvPr/>
      </p:nvGrpSpPr>
      <p:grpSpPr>
        <a:xfrm>
          <a:off x="0" y="0"/>
          <a:ext cx="0" cy="0"/>
          <a:chOff x="0" y="0"/>
          <a:chExt cx="0" cy="0"/>
        </a:xfrm>
      </p:grpSpPr>
      <p:sp>
        <p:nvSpPr>
          <p:cNvPr id="582" name="Google Shape;582;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Calibri"/>
              <a:buNone/>
            </a:pPr>
            <a:endParaRPr dirty="0"/>
          </a:p>
        </p:txBody>
      </p:sp>
      <p:sp>
        <p:nvSpPr>
          <p:cNvPr id="583" name="Google Shape;583;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5"/>
        <p:cNvGrpSpPr/>
        <p:nvPr/>
      </p:nvGrpSpPr>
      <p:grpSpPr>
        <a:xfrm>
          <a:off x="0" y="0"/>
          <a:ext cx="0" cy="0"/>
          <a:chOff x="0" y="0"/>
          <a:chExt cx="0" cy="0"/>
        </a:xfrm>
      </p:grpSpPr>
      <p:sp>
        <p:nvSpPr>
          <p:cNvPr id="626" name="Google Shape;626;p1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Calibri"/>
              <a:buNone/>
            </a:pPr>
            <a:endParaRPr dirty="0"/>
          </a:p>
        </p:txBody>
      </p:sp>
      <p:sp>
        <p:nvSpPr>
          <p:cNvPr id="627" name="Google Shape;627;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44" name="Google Shape;644;p1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Calibri"/>
              <a:buNone/>
            </a:pPr>
            <a:endParaRPr dirty="0"/>
          </a:p>
        </p:txBody>
      </p:sp>
      <p:sp>
        <p:nvSpPr>
          <p:cNvPr id="645" name="Google Shape;645;p1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27</a:t>
            </a:fld>
            <a:endParaRPr sz="1200" b="0" i="0" u="none" strike="noStrike" cap="none" dirty="0">
              <a:solidFill>
                <a:srgbClr val="000000"/>
              </a:solidFill>
              <a:latin typeface="Calibri"/>
              <a:ea typeface="Calibri"/>
              <a:cs typeface="Calibri"/>
              <a:sym typeface="Calibri"/>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9"/>
        <p:cNvGrpSpPr/>
        <p:nvPr/>
      </p:nvGrpSpPr>
      <p:grpSpPr>
        <a:xfrm>
          <a:off x="0" y="0"/>
          <a:ext cx="0" cy="0"/>
          <a:chOff x="0" y="0"/>
          <a:chExt cx="0" cy="0"/>
        </a:xfrm>
      </p:grpSpPr>
      <p:sp>
        <p:nvSpPr>
          <p:cNvPr id="660" name="Google Shape;660;p1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Calibri"/>
              <a:buNone/>
            </a:pPr>
            <a:endParaRPr dirty="0"/>
          </a:p>
        </p:txBody>
      </p:sp>
      <p:sp>
        <p:nvSpPr>
          <p:cNvPr id="661" name="Google Shape;661;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4"/>
        <p:cNvGrpSpPr/>
        <p:nvPr/>
      </p:nvGrpSpPr>
      <p:grpSpPr>
        <a:xfrm>
          <a:off x="0" y="0"/>
          <a:ext cx="0" cy="0"/>
          <a:chOff x="0" y="0"/>
          <a:chExt cx="0" cy="0"/>
        </a:xfrm>
      </p:grpSpPr>
      <p:sp>
        <p:nvSpPr>
          <p:cNvPr id="675" name="Google Shape;675;p1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Calibri"/>
              <a:buNone/>
            </a:pPr>
            <a:endParaRPr dirty="0"/>
          </a:p>
        </p:txBody>
      </p:sp>
      <p:sp>
        <p:nvSpPr>
          <p:cNvPr id="676" name="Google Shape;676;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5"/>
        <p:cNvGrpSpPr/>
        <p:nvPr/>
      </p:nvGrpSpPr>
      <p:grpSpPr>
        <a:xfrm>
          <a:off x="0" y="0"/>
          <a:ext cx="0" cy="0"/>
          <a:chOff x="0" y="0"/>
          <a:chExt cx="0" cy="0"/>
        </a:xfrm>
      </p:grpSpPr>
      <p:sp>
        <p:nvSpPr>
          <p:cNvPr id="626" name="Google Shape;626;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627" name="Google Shape;627;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1"/>
        <p:cNvGrpSpPr/>
        <p:nvPr/>
      </p:nvGrpSpPr>
      <p:grpSpPr>
        <a:xfrm>
          <a:off x="0" y="0"/>
          <a:ext cx="0" cy="0"/>
          <a:chOff x="0" y="0"/>
          <a:chExt cx="0" cy="0"/>
        </a:xfrm>
      </p:grpSpPr>
      <p:sp>
        <p:nvSpPr>
          <p:cNvPr id="552" name="Google Shape;552;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Calibri"/>
              <a:buNone/>
            </a:pPr>
            <a:endParaRPr dirty="0"/>
          </a:p>
        </p:txBody>
      </p:sp>
      <p:sp>
        <p:nvSpPr>
          <p:cNvPr id="553" name="Google Shape;553;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0547066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3" name="Google Shape;233;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34" name="Google Shape;234;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a:t>
            </a:fld>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Google Shape;569;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Calibri"/>
              <a:buNone/>
            </a:pPr>
            <a:endParaRPr dirty="0"/>
          </a:p>
        </p:txBody>
      </p:sp>
      <p:sp>
        <p:nvSpPr>
          <p:cNvPr id="570" name="Google Shape;570;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8"/>
        <p:cNvGrpSpPr/>
        <p:nvPr/>
      </p:nvGrpSpPr>
      <p:grpSpPr>
        <a:xfrm>
          <a:off x="0" y="0"/>
          <a:ext cx="0" cy="0"/>
          <a:chOff x="0" y="0"/>
          <a:chExt cx="0" cy="0"/>
        </a:xfrm>
      </p:grpSpPr>
      <p:sp>
        <p:nvSpPr>
          <p:cNvPr id="689" name="Google Shape;689;p2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690" name="Google Shape;690;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0"/>
        <p:cNvGrpSpPr/>
        <p:nvPr/>
      </p:nvGrpSpPr>
      <p:grpSpPr>
        <a:xfrm>
          <a:off x="0" y="0"/>
          <a:ext cx="0" cy="0"/>
          <a:chOff x="0" y="0"/>
          <a:chExt cx="0" cy="0"/>
        </a:xfrm>
      </p:grpSpPr>
      <p:sp>
        <p:nvSpPr>
          <p:cNvPr id="701" name="Google Shape;701;p2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702" name="Google Shape;702;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7"/>
        <p:cNvGrpSpPr/>
        <p:nvPr/>
      </p:nvGrpSpPr>
      <p:grpSpPr>
        <a:xfrm>
          <a:off x="0" y="0"/>
          <a:ext cx="0" cy="0"/>
          <a:chOff x="0" y="0"/>
          <a:chExt cx="0" cy="0"/>
        </a:xfrm>
      </p:grpSpPr>
      <p:sp>
        <p:nvSpPr>
          <p:cNvPr id="708" name="Google Shape;708;p2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709" name="Google Shape;709;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
        <p:cNvGrpSpPr/>
        <p:nvPr/>
      </p:nvGrpSpPr>
      <p:grpSpPr>
        <a:xfrm>
          <a:off x="0" y="0"/>
          <a:ext cx="0" cy="0"/>
          <a:chOff x="0" y="0"/>
          <a:chExt cx="0" cy="0"/>
        </a:xfrm>
      </p:grpSpPr>
      <p:sp>
        <p:nvSpPr>
          <p:cNvPr id="464" name="Google Shape;464;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65" name="Google Shape;465;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0371975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7"/>
        <p:cNvGrpSpPr/>
        <p:nvPr/>
      </p:nvGrpSpPr>
      <p:grpSpPr>
        <a:xfrm>
          <a:off x="0" y="0"/>
          <a:ext cx="0" cy="0"/>
          <a:chOff x="0" y="0"/>
          <a:chExt cx="0" cy="0"/>
        </a:xfrm>
      </p:grpSpPr>
      <p:sp>
        <p:nvSpPr>
          <p:cNvPr id="848" name="Google Shape;848;p2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849" name="Google Shape;849;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4"/>
        <p:cNvGrpSpPr/>
        <p:nvPr/>
      </p:nvGrpSpPr>
      <p:grpSpPr>
        <a:xfrm>
          <a:off x="0" y="0"/>
          <a:ext cx="0" cy="0"/>
          <a:chOff x="0" y="0"/>
          <a:chExt cx="0" cy="0"/>
        </a:xfrm>
      </p:grpSpPr>
      <p:sp>
        <p:nvSpPr>
          <p:cNvPr id="855" name="Google Shape;855;p2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856" name="Google Shape;856;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2"/>
        <p:cNvGrpSpPr/>
        <p:nvPr/>
      </p:nvGrpSpPr>
      <p:grpSpPr>
        <a:xfrm>
          <a:off x="0" y="0"/>
          <a:ext cx="0" cy="0"/>
          <a:chOff x="0" y="0"/>
          <a:chExt cx="0" cy="0"/>
        </a:xfrm>
      </p:grpSpPr>
      <p:sp>
        <p:nvSpPr>
          <p:cNvPr id="923" name="Google Shape;923;p2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924" name="Google Shape;924;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60" name="Google Shape;260;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22" name="Google Shape;322;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29" name="Google Shape;329;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1" name="Google Shape;341;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6"/>
        <p:cNvGrpSpPr/>
        <p:nvPr/>
      </p:nvGrpSpPr>
      <p:grpSpPr>
        <a:xfrm>
          <a:off x="0" y="0"/>
          <a:ext cx="0" cy="0"/>
          <a:chOff x="0" y="0"/>
          <a:chExt cx="0" cy="0"/>
        </a:xfrm>
      </p:grpSpPr>
      <p:sp>
        <p:nvSpPr>
          <p:cNvPr id="457" name="Google Shape;457;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58" name="Google Shape;458;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
        <p:cNvGrpSpPr/>
        <p:nvPr/>
      </p:nvGrpSpPr>
      <p:grpSpPr>
        <a:xfrm>
          <a:off x="0" y="0"/>
          <a:ext cx="0" cy="0"/>
          <a:chOff x="0" y="0"/>
          <a:chExt cx="0" cy="0"/>
        </a:xfrm>
      </p:grpSpPr>
      <p:sp>
        <p:nvSpPr>
          <p:cNvPr id="464" name="Google Shape;464;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65" name="Google Shape;465;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jp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4_Title Slide">
  <p:cSld name="14_Title Slide">
    <p:bg>
      <p:bgPr>
        <a:blipFill>
          <a:blip r:embed="rId2">
            <a:alphaModFix/>
          </a:blip>
          <a:stretch>
            <a:fillRect/>
          </a:stretch>
        </a:blipFill>
        <a:effectLst/>
      </p:bgPr>
    </p:bg>
    <p:spTree>
      <p:nvGrpSpPr>
        <p:cNvPr id="1" name="Shape 15"/>
        <p:cNvGrpSpPr/>
        <p:nvPr/>
      </p:nvGrpSpPr>
      <p:grpSpPr>
        <a:xfrm>
          <a:off x="0" y="0"/>
          <a:ext cx="0" cy="0"/>
          <a:chOff x="0" y="0"/>
          <a:chExt cx="0" cy="0"/>
        </a:xfrm>
      </p:grpSpPr>
      <p:sp>
        <p:nvSpPr>
          <p:cNvPr id="16" name="Google Shape;16;p30"/>
          <p:cNvSpPr txBox="1">
            <a:spLocks noGrp="1"/>
          </p:cNvSpPr>
          <p:nvPr>
            <p:ph type="ctrTitle"/>
          </p:nvPr>
        </p:nvSpPr>
        <p:spPr>
          <a:xfrm>
            <a:off x="341868" y="1683430"/>
            <a:ext cx="7261656" cy="1632577"/>
          </a:xfrm>
          <a:prstGeom prst="rect">
            <a:avLst/>
          </a:prstGeom>
          <a:noFill/>
          <a:ln>
            <a:noFill/>
          </a:ln>
        </p:spPr>
        <p:txBody>
          <a:bodyPr spcFirstLastPara="1" wrap="square" lIns="91425" tIns="45700" rIns="91425" bIns="45700" anchor="t" anchorCtr="0">
            <a:noAutofit/>
          </a:bodyPr>
          <a:lstStyle>
            <a:lvl1pPr lvl="0" algn="l">
              <a:lnSpc>
                <a:spcPct val="90000"/>
              </a:lnSpc>
              <a:spcBef>
                <a:spcPts val="0"/>
              </a:spcBef>
              <a:spcAft>
                <a:spcPts val="0"/>
              </a:spcAft>
              <a:buClr>
                <a:schemeClr val="lt1"/>
              </a:buClr>
              <a:buSzPts val="6600"/>
              <a:buFont typeface="PT Serif"/>
              <a:buNone/>
              <a:defRPr sz="66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30"/>
          <p:cNvSpPr txBox="1">
            <a:spLocks noGrp="1"/>
          </p:cNvSpPr>
          <p:nvPr>
            <p:ph type="subTitle" idx="1"/>
          </p:nvPr>
        </p:nvSpPr>
        <p:spPr>
          <a:xfrm>
            <a:off x="341868" y="4099381"/>
            <a:ext cx="4852432" cy="365125"/>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lt1"/>
              </a:buClr>
              <a:buSzPts val="2000"/>
              <a:buNone/>
              <a:defRPr sz="2000">
                <a:solidFill>
                  <a:schemeClr val="lt1"/>
                </a:solidFill>
              </a:defRPr>
            </a:lvl1pPr>
            <a:lvl2pPr lvl="1" algn="ctr">
              <a:lnSpc>
                <a:spcPct val="90000"/>
              </a:lnSpc>
              <a:spcBef>
                <a:spcPts val="500"/>
              </a:spcBef>
              <a:spcAft>
                <a:spcPts val="0"/>
              </a:spcAft>
              <a:buClr>
                <a:schemeClr val="dk2"/>
              </a:buClr>
              <a:buSzPts val="2000"/>
              <a:buNone/>
              <a:defRPr sz="2000"/>
            </a:lvl2pPr>
            <a:lvl3pPr lvl="2" algn="ctr">
              <a:lnSpc>
                <a:spcPct val="90000"/>
              </a:lnSpc>
              <a:spcBef>
                <a:spcPts val="500"/>
              </a:spcBef>
              <a:spcAft>
                <a:spcPts val="0"/>
              </a:spcAft>
              <a:buClr>
                <a:schemeClr val="dk2"/>
              </a:buClr>
              <a:buSzPts val="1800"/>
              <a:buNone/>
              <a:defRPr sz="1800"/>
            </a:lvl3pPr>
            <a:lvl4pPr lvl="3" algn="ctr">
              <a:lnSpc>
                <a:spcPct val="90000"/>
              </a:lnSpc>
              <a:spcBef>
                <a:spcPts val="500"/>
              </a:spcBef>
              <a:spcAft>
                <a:spcPts val="0"/>
              </a:spcAft>
              <a:buClr>
                <a:schemeClr val="dk2"/>
              </a:buClr>
              <a:buSzPts val="1600"/>
              <a:buNone/>
              <a:defRPr sz="1600"/>
            </a:lvl4pPr>
            <a:lvl5pPr lvl="4" algn="ctr">
              <a:lnSpc>
                <a:spcPct val="90000"/>
              </a:lnSpc>
              <a:spcBef>
                <a:spcPts val="500"/>
              </a:spcBef>
              <a:spcAft>
                <a:spcPts val="0"/>
              </a:spcAft>
              <a:buClr>
                <a:schemeClr val="dk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8" name="Google Shape;18;p30"/>
          <p:cNvSpPr txBox="1">
            <a:spLocks noGrp="1"/>
          </p:cNvSpPr>
          <p:nvPr>
            <p:ph type="dt" idx="10"/>
          </p:nvPr>
        </p:nvSpPr>
        <p:spPr>
          <a:xfrm>
            <a:off x="341868" y="447448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19" name="Google Shape;19;p30"/>
          <p:cNvSpPr txBox="1">
            <a:spLocks noGrp="1"/>
          </p:cNvSpPr>
          <p:nvPr>
            <p:ph type="body" idx="2"/>
          </p:nvPr>
        </p:nvSpPr>
        <p:spPr>
          <a:xfrm>
            <a:off x="341868" y="1269031"/>
            <a:ext cx="4246607" cy="36665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b="0" i="0">
                <a:solidFill>
                  <a:schemeClr val="lt1"/>
                </a:solidFill>
                <a:latin typeface="Source Sans Pro"/>
                <a:ea typeface="Source Sans Pro"/>
                <a:cs typeface="Source Sans Pro"/>
                <a:sym typeface="Source Sans Pro"/>
              </a:defRPr>
            </a:lvl1pPr>
            <a:lvl2pPr marL="914400" lvl="1" indent="-228600" algn="l">
              <a:lnSpc>
                <a:spcPct val="90000"/>
              </a:lnSpc>
              <a:spcBef>
                <a:spcPts val="500"/>
              </a:spcBef>
              <a:spcAft>
                <a:spcPts val="0"/>
              </a:spcAft>
              <a:buClr>
                <a:schemeClr val="lt1"/>
              </a:buClr>
              <a:buSzPts val="1800"/>
              <a:buNone/>
              <a:defRPr>
                <a:solidFill>
                  <a:schemeClr val="lt1"/>
                </a:solidFill>
              </a:defRPr>
            </a:lvl2pPr>
            <a:lvl3pPr marL="1371600" lvl="2" indent="-330200" algn="l">
              <a:lnSpc>
                <a:spcPct val="90000"/>
              </a:lnSpc>
              <a:spcBef>
                <a:spcPts val="500"/>
              </a:spcBef>
              <a:spcAft>
                <a:spcPts val="0"/>
              </a:spcAft>
              <a:buClr>
                <a:schemeClr val="lt1"/>
              </a:buClr>
              <a:buSzPts val="1600"/>
              <a:buChar char="•"/>
              <a:defRPr>
                <a:solidFill>
                  <a:schemeClr val="lt1"/>
                </a:solidFill>
              </a:defRPr>
            </a:lvl3pPr>
            <a:lvl4pPr marL="1828800" lvl="3" indent="-317500" algn="l">
              <a:lnSpc>
                <a:spcPct val="90000"/>
              </a:lnSpc>
              <a:spcBef>
                <a:spcPts val="500"/>
              </a:spcBef>
              <a:spcAft>
                <a:spcPts val="0"/>
              </a:spcAft>
              <a:buClr>
                <a:schemeClr val="lt1"/>
              </a:buClr>
              <a:buSzPts val="1400"/>
              <a:buChar char="•"/>
              <a:defRPr>
                <a:solidFill>
                  <a:schemeClr val="lt1"/>
                </a:solidFill>
              </a:defRPr>
            </a:lvl4pPr>
            <a:lvl5pPr marL="2286000" lvl="4" indent="-317500" algn="l">
              <a:lnSpc>
                <a:spcPct val="90000"/>
              </a:lnSpc>
              <a:spcBef>
                <a:spcPts val="500"/>
              </a:spcBef>
              <a:spcAft>
                <a:spcPts val="0"/>
              </a:spcAft>
              <a:buClr>
                <a:schemeClr val="lt1"/>
              </a:buClr>
              <a:buSzPts val="14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20" name="Google Shape;20;p30"/>
          <p:cNvPicPr preferRelativeResize="0"/>
          <p:nvPr/>
        </p:nvPicPr>
        <p:blipFill rotWithShape="1">
          <a:blip r:embed="rId3">
            <a:alphaModFix/>
          </a:blip>
          <a:srcRect/>
          <a:stretch/>
        </p:blipFill>
        <p:spPr>
          <a:xfrm>
            <a:off x="10313774" y="6051214"/>
            <a:ext cx="1623008" cy="486903"/>
          </a:xfrm>
          <a:prstGeom prst="rect">
            <a:avLst/>
          </a:prstGeom>
          <a:noFill/>
          <a:ln>
            <a:noFill/>
          </a:ln>
        </p:spPr>
      </p:pic>
      <p:pic>
        <p:nvPicPr>
          <p:cNvPr id="21" name="Google Shape;21;p30"/>
          <p:cNvPicPr preferRelativeResize="0"/>
          <p:nvPr/>
        </p:nvPicPr>
        <p:blipFill rotWithShape="1">
          <a:blip r:embed="rId4">
            <a:alphaModFix/>
          </a:blip>
          <a:srcRect/>
          <a:stretch/>
        </p:blipFill>
        <p:spPr>
          <a:xfrm>
            <a:off x="10297298" y="6051214"/>
            <a:ext cx="1623008" cy="486903"/>
          </a:xfrm>
          <a:prstGeom prst="rect">
            <a:avLst/>
          </a:prstGeom>
          <a:noFill/>
          <a:ln>
            <a:noFill/>
          </a:ln>
        </p:spPr>
      </p:pic>
      <p:pic>
        <p:nvPicPr>
          <p:cNvPr id="22" name="Google Shape;22;p30"/>
          <p:cNvPicPr preferRelativeResize="0"/>
          <p:nvPr/>
        </p:nvPicPr>
        <p:blipFill rotWithShape="1">
          <a:blip r:embed="rId5">
            <a:alphaModFix/>
          </a:blip>
          <a:srcRect/>
          <a:stretch/>
        </p:blipFill>
        <p:spPr>
          <a:xfrm>
            <a:off x="424248" y="5988105"/>
            <a:ext cx="2604948" cy="580008"/>
          </a:xfrm>
          <a:prstGeom prst="rect">
            <a:avLst/>
          </a:prstGeom>
          <a:noFill/>
          <a:ln>
            <a:noFill/>
          </a:ln>
        </p:spPr>
      </p:pic>
      <p:cxnSp>
        <p:nvCxnSpPr>
          <p:cNvPr id="23" name="Google Shape;23;p30"/>
          <p:cNvCxnSpPr/>
          <p:nvPr/>
        </p:nvCxnSpPr>
        <p:spPr>
          <a:xfrm>
            <a:off x="419100" y="5548640"/>
            <a:ext cx="11353800" cy="0"/>
          </a:xfrm>
          <a:prstGeom prst="straightConnector1">
            <a:avLst/>
          </a:prstGeom>
          <a:noFill/>
          <a:ln w="19050" cap="flat" cmpd="sng">
            <a:solidFill>
              <a:schemeClr val="lt1"/>
            </a:solidFill>
            <a:prstDash val="solid"/>
            <a:miter lim="800000"/>
            <a:headEnd type="none" w="sm" len="sm"/>
            <a:tailEnd type="none" w="sm" len="sm"/>
          </a:ln>
        </p:spPr>
      </p:cxnSp>
    </p:spTree>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7_Title Slide">
  <p:cSld name="7_Title Slide">
    <p:spTree>
      <p:nvGrpSpPr>
        <p:cNvPr id="1" name="Shape 73"/>
        <p:cNvGrpSpPr/>
        <p:nvPr/>
      </p:nvGrpSpPr>
      <p:grpSpPr>
        <a:xfrm>
          <a:off x="0" y="0"/>
          <a:ext cx="0" cy="0"/>
          <a:chOff x="0" y="0"/>
          <a:chExt cx="0" cy="0"/>
        </a:xfrm>
      </p:grpSpPr>
      <p:sp>
        <p:nvSpPr>
          <p:cNvPr id="74" name="Google Shape;74;p39"/>
          <p:cNvSpPr/>
          <p:nvPr/>
        </p:nvSpPr>
        <p:spPr>
          <a:xfrm>
            <a:off x="0" y="0"/>
            <a:ext cx="12200239" cy="6858000"/>
          </a:xfrm>
          <a:prstGeom prst="rect">
            <a:avLst/>
          </a:prstGeom>
          <a:solidFill>
            <a:srgbClr val="A9D4FE">
              <a:alpha val="6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5" name="Google Shape;75;p39"/>
          <p:cNvSpPr/>
          <p:nvPr/>
        </p:nvSpPr>
        <p:spPr>
          <a:xfrm>
            <a:off x="-8239" y="5725297"/>
            <a:ext cx="12200239" cy="1132702"/>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6" name="Google Shape;76;p39"/>
          <p:cNvSpPr txBox="1">
            <a:spLocks noGrp="1"/>
          </p:cNvSpPr>
          <p:nvPr>
            <p:ph type="ctrTitle"/>
          </p:nvPr>
        </p:nvSpPr>
        <p:spPr>
          <a:xfrm>
            <a:off x="341868" y="1770694"/>
            <a:ext cx="7261656" cy="1632577"/>
          </a:xfrm>
          <a:prstGeom prst="rect">
            <a:avLst/>
          </a:prstGeom>
          <a:noFill/>
          <a:ln>
            <a:noFill/>
          </a:ln>
        </p:spPr>
        <p:txBody>
          <a:bodyPr spcFirstLastPara="1" wrap="square" lIns="91425" tIns="45700" rIns="91425" bIns="45700" anchor="t" anchorCtr="0">
            <a:noAutofit/>
          </a:bodyPr>
          <a:lstStyle>
            <a:lvl1pPr lvl="0" algn="l">
              <a:lnSpc>
                <a:spcPct val="90000"/>
              </a:lnSpc>
              <a:spcBef>
                <a:spcPts val="0"/>
              </a:spcBef>
              <a:spcAft>
                <a:spcPts val="0"/>
              </a:spcAft>
              <a:buClr>
                <a:schemeClr val="dk2"/>
              </a:buClr>
              <a:buSzPts val="6600"/>
              <a:buFont typeface="PT Serif"/>
              <a:buNone/>
              <a:defRPr sz="6600">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7" name="Google Shape;77;p39"/>
          <p:cNvSpPr txBox="1">
            <a:spLocks noGrp="1"/>
          </p:cNvSpPr>
          <p:nvPr>
            <p:ph type="body" idx="1"/>
          </p:nvPr>
        </p:nvSpPr>
        <p:spPr>
          <a:xfrm>
            <a:off x="341868" y="1356295"/>
            <a:ext cx="4246607" cy="36665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2"/>
              </a:buClr>
              <a:buSzPts val="1600"/>
              <a:buNone/>
              <a:defRPr sz="1600" b="0" i="0">
                <a:solidFill>
                  <a:schemeClr val="dk2"/>
                </a:solidFill>
                <a:latin typeface="Source Sans Pro"/>
                <a:ea typeface="Source Sans Pro"/>
                <a:cs typeface="Source Sans Pro"/>
                <a:sym typeface="Source Sans Pro"/>
              </a:defRPr>
            </a:lvl1pPr>
            <a:lvl2pPr marL="914400" lvl="1" indent="-228600" algn="l">
              <a:lnSpc>
                <a:spcPct val="90000"/>
              </a:lnSpc>
              <a:spcBef>
                <a:spcPts val="500"/>
              </a:spcBef>
              <a:spcAft>
                <a:spcPts val="0"/>
              </a:spcAft>
              <a:buClr>
                <a:schemeClr val="lt1"/>
              </a:buClr>
              <a:buSzPts val="1800"/>
              <a:buNone/>
              <a:defRPr>
                <a:solidFill>
                  <a:schemeClr val="lt1"/>
                </a:solidFill>
              </a:defRPr>
            </a:lvl2pPr>
            <a:lvl3pPr marL="1371600" lvl="2" indent="-330200" algn="l">
              <a:lnSpc>
                <a:spcPct val="90000"/>
              </a:lnSpc>
              <a:spcBef>
                <a:spcPts val="500"/>
              </a:spcBef>
              <a:spcAft>
                <a:spcPts val="0"/>
              </a:spcAft>
              <a:buClr>
                <a:schemeClr val="lt1"/>
              </a:buClr>
              <a:buSzPts val="1600"/>
              <a:buChar char="•"/>
              <a:defRPr>
                <a:solidFill>
                  <a:schemeClr val="lt1"/>
                </a:solidFill>
              </a:defRPr>
            </a:lvl3pPr>
            <a:lvl4pPr marL="1828800" lvl="3" indent="-317500" algn="l">
              <a:lnSpc>
                <a:spcPct val="90000"/>
              </a:lnSpc>
              <a:spcBef>
                <a:spcPts val="500"/>
              </a:spcBef>
              <a:spcAft>
                <a:spcPts val="0"/>
              </a:spcAft>
              <a:buClr>
                <a:schemeClr val="lt1"/>
              </a:buClr>
              <a:buSzPts val="1400"/>
              <a:buChar char="•"/>
              <a:defRPr>
                <a:solidFill>
                  <a:schemeClr val="lt1"/>
                </a:solidFill>
              </a:defRPr>
            </a:lvl4pPr>
            <a:lvl5pPr marL="2286000" lvl="4" indent="-317500" algn="l">
              <a:lnSpc>
                <a:spcPct val="90000"/>
              </a:lnSpc>
              <a:spcBef>
                <a:spcPts val="500"/>
              </a:spcBef>
              <a:spcAft>
                <a:spcPts val="0"/>
              </a:spcAft>
              <a:buClr>
                <a:schemeClr val="lt1"/>
              </a:buClr>
              <a:buSzPts val="14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78" name="Google Shape;78;p39"/>
          <p:cNvPicPr preferRelativeResize="0"/>
          <p:nvPr/>
        </p:nvPicPr>
        <p:blipFill rotWithShape="1">
          <a:blip r:embed="rId2">
            <a:alphaModFix/>
          </a:blip>
          <a:srcRect/>
          <a:stretch/>
        </p:blipFill>
        <p:spPr>
          <a:xfrm>
            <a:off x="10552670" y="6124872"/>
            <a:ext cx="1384113" cy="415234"/>
          </a:xfrm>
          <a:prstGeom prst="rect">
            <a:avLst/>
          </a:prstGeom>
          <a:noFill/>
          <a:ln>
            <a:noFill/>
          </a:ln>
        </p:spPr>
      </p:pic>
      <p:grpSp>
        <p:nvGrpSpPr>
          <p:cNvPr id="79" name="Google Shape;79;p39"/>
          <p:cNvGrpSpPr/>
          <p:nvPr/>
        </p:nvGrpSpPr>
        <p:grpSpPr>
          <a:xfrm>
            <a:off x="432486" y="6116925"/>
            <a:ext cx="1873603" cy="415350"/>
            <a:chOff x="432486" y="6131005"/>
            <a:chExt cx="1873603" cy="415350"/>
          </a:xfrm>
        </p:grpSpPr>
        <p:pic>
          <p:nvPicPr>
            <p:cNvPr id="80" name="Google Shape;80;p39"/>
            <p:cNvPicPr preferRelativeResize="0"/>
            <p:nvPr/>
          </p:nvPicPr>
          <p:blipFill rotWithShape="1">
            <a:blip r:embed="rId3">
              <a:alphaModFix/>
            </a:blip>
            <a:srcRect/>
            <a:stretch/>
          </p:blipFill>
          <p:spPr>
            <a:xfrm>
              <a:off x="432486" y="6131005"/>
              <a:ext cx="1873603" cy="415350"/>
            </a:xfrm>
            <a:prstGeom prst="rect">
              <a:avLst/>
            </a:prstGeom>
            <a:noFill/>
            <a:ln>
              <a:noFill/>
            </a:ln>
          </p:spPr>
        </p:pic>
        <p:pic>
          <p:nvPicPr>
            <p:cNvPr id="81" name="Google Shape;81;p39"/>
            <p:cNvPicPr preferRelativeResize="0"/>
            <p:nvPr/>
          </p:nvPicPr>
          <p:blipFill rotWithShape="1">
            <a:blip r:embed="rId4">
              <a:alphaModFix/>
            </a:blip>
            <a:srcRect l="25281" r="50096"/>
            <a:stretch/>
          </p:blipFill>
          <p:spPr>
            <a:xfrm>
              <a:off x="906162" y="6131005"/>
              <a:ext cx="461320" cy="415350"/>
            </a:xfrm>
            <a:prstGeom prst="rect">
              <a:avLst/>
            </a:prstGeom>
            <a:noFill/>
            <a:ln>
              <a:noFill/>
            </a:ln>
          </p:spPr>
        </p:pic>
      </p:grpSp>
      <p:sp>
        <p:nvSpPr>
          <p:cNvPr id="82" name="Google Shape;82;p39"/>
          <p:cNvSpPr txBox="1">
            <a:spLocks noGrp="1"/>
          </p:cNvSpPr>
          <p:nvPr>
            <p:ph type="dt" idx="10"/>
          </p:nvPr>
        </p:nvSpPr>
        <p:spPr>
          <a:xfrm>
            <a:off x="341868" y="4368504"/>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83" name="Google Shape;83;p39"/>
          <p:cNvSpPr txBox="1">
            <a:spLocks noGrp="1"/>
          </p:cNvSpPr>
          <p:nvPr>
            <p:ph type="subTitle" idx="2"/>
          </p:nvPr>
        </p:nvSpPr>
        <p:spPr>
          <a:xfrm>
            <a:off x="341868" y="3993405"/>
            <a:ext cx="5208032" cy="365125"/>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dk2"/>
              </a:buClr>
              <a:buSzPts val="2000"/>
              <a:buNone/>
              <a:defRPr sz="2000">
                <a:solidFill>
                  <a:schemeClr val="dk2"/>
                </a:solidFill>
              </a:defRPr>
            </a:lvl1pPr>
            <a:lvl2pPr lvl="1" algn="ctr">
              <a:lnSpc>
                <a:spcPct val="90000"/>
              </a:lnSpc>
              <a:spcBef>
                <a:spcPts val="500"/>
              </a:spcBef>
              <a:spcAft>
                <a:spcPts val="0"/>
              </a:spcAft>
              <a:buClr>
                <a:schemeClr val="dk2"/>
              </a:buClr>
              <a:buSzPts val="2000"/>
              <a:buNone/>
              <a:defRPr sz="2000"/>
            </a:lvl2pPr>
            <a:lvl3pPr lvl="2" algn="ctr">
              <a:lnSpc>
                <a:spcPct val="90000"/>
              </a:lnSpc>
              <a:spcBef>
                <a:spcPts val="500"/>
              </a:spcBef>
              <a:spcAft>
                <a:spcPts val="0"/>
              </a:spcAft>
              <a:buClr>
                <a:schemeClr val="dk2"/>
              </a:buClr>
              <a:buSzPts val="1800"/>
              <a:buNone/>
              <a:defRPr sz="1800"/>
            </a:lvl3pPr>
            <a:lvl4pPr lvl="3" algn="ctr">
              <a:lnSpc>
                <a:spcPct val="90000"/>
              </a:lnSpc>
              <a:spcBef>
                <a:spcPts val="500"/>
              </a:spcBef>
              <a:spcAft>
                <a:spcPts val="0"/>
              </a:spcAft>
              <a:buClr>
                <a:schemeClr val="dk2"/>
              </a:buClr>
              <a:buSzPts val="1600"/>
              <a:buNone/>
              <a:defRPr sz="1600"/>
            </a:lvl4pPr>
            <a:lvl5pPr lvl="4" algn="ctr">
              <a:lnSpc>
                <a:spcPct val="90000"/>
              </a:lnSpc>
              <a:spcBef>
                <a:spcPts val="500"/>
              </a:spcBef>
              <a:spcAft>
                <a:spcPts val="0"/>
              </a:spcAft>
              <a:buClr>
                <a:schemeClr val="dk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Tree>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10_Title Slide">
  <p:cSld name="10_Title Slide">
    <p:bg>
      <p:bgPr>
        <a:blipFill>
          <a:blip r:embed="rId2">
            <a:alphaModFix/>
          </a:blip>
          <a:stretch>
            <a:fillRect/>
          </a:stretch>
        </a:blipFill>
        <a:effectLst/>
      </p:bgPr>
    </p:bg>
    <p:spTree>
      <p:nvGrpSpPr>
        <p:cNvPr id="1" name="Shape 84"/>
        <p:cNvGrpSpPr/>
        <p:nvPr/>
      </p:nvGrpSpPr>
      <p:grpSpPr>
        <a:xfrm>
          <a:off x="0" y="0"/>
          <a:ext cx="0" cy="0"/>
          <a:chOff x="0" y="0"/>
          <a:chExt cx="0" cy="0"/>
        </a:xfrm>
      </p:grpSpPr>
      <p:sp>
        <p:nvSpPr>
          <p:cNvPr id="85" name="Google Shape;85;p40"/>
          <p:cNvSpPr/>
          <p:nvPr/>
        </p:nvSpPr>
        <p:spPr>
          <a:xfrm rot="10800000" flipH="1">
            <a:off x="0" y="5735636"/>
            <a:ext cx="12192000" cy="1122363"/>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6" name="Google Shape;86;p40"/>
          <p:cNvSpPr txBox="1">
            <a:spLocks noGrp="1"/>
          </p:cNvSpPr>
          <p:nvPr>
            <p:ph type="ctrTitle"/>
          </p:nvPr>
        </p:nvSpPr>
        <p:spPr>
          <a:xfrm>
            <a:off x="325391" y="1908431"/>
            <a:ext cx="7830960" cy="1813217"/>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lt1"/>
              </a:buClr>
              <a:buSzPts val="6000"/>
              <a:buFont typeface="PT Serif"/>
              <a:buNone/>
              <a:defRPr sz="6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87" name="Google Shape;87;p40"/>
          <p:cNvPicPr preferRelativeResize="0"/>
          <p:nvPr/>
        </p:nvPicPr>
        <p:blipFill rotWithShape="1">
          <a:blip r:embed="rId3">
            <a:alphaModFix/>
          </a:blip>
          <a:srcRect/>
          <a:stretch/>
        </p:blipFill>
        <p:spPr>
          <a:xfrm>
            <a:off x="432486" y="6122767"/>
            <a:ext cx="1873603" cy="415350"/>
          </a:xfrm>
          <a:prstGeom prst="rect">
            <a:avLst/>
          </a:prstGeom>
          <a:noFill/>
          <a:ln>
            <a:noFill/>
          </a:ln>
        </p:spPr>
      </p:pic>
      <p:pic>
        <p:nvPicPr>
          <p:cNvPr id="88" name="Google Shape;88;p40"/>
          <p:cNvPicPr preferRelativeResize="0"/>
          <p:nvPr/>
        </p:nvPicPr>
        <p:blipFill rotWithShape="1">
          <a:blip r:embed="rId4">
            <a:alphaModFix/>
          </a:blip>
          <a:srcRect/>
          <a:stretch/>
        </p:blipFill>
        <p:spPr>
          <a:xfrm>
            <a:off x="10520173" y="6114529"/>
            <a:ext cx="1400131" cy="420040"/>
          </a:xfrm>
          <a:prstGeom prst="rect">
            <a:avLst/>
          </a:prstGeom>
          <a:noFill/>
          <a:ln>
            <a:noFill/>
          </a:ln>
        </p:spPr>
      </p:pic>
      <p:sp>
        <p:nvSpPr>
          <p:cNvPr id="89" name="Google Shape;89;p40"/>
          <p:cNvSpPr txBox="1">
            <a:spLocks noGrp="1"/>
          </p:cNvSpPr>
          <p:nvPr>
            <p:ph type="body" idx="1"/>
          </p:nvPr>
        </p:nvSpPr>
        <p:spPr>
          <a:xfrm>
            <a:off x="341868" y="1493948"/>
            <a:ext cx="7814483" cy="36665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b="0" i="0">
                <a:solidFill>
                  <a:schemeClr val="lt1"/>
                </a:solidFill>
                <a:latin typeface="Source Sans Pro"/>
                <a:ea typeface="Source Sans Pro"/>
                <a:cs typeface="Source Sans Pro"/>
                <a:sym typeface="Source Sans Pro"/>
              </a:defRPr>
            </a:lvl1pPr>
            <a:lvl2pPr marL="914400" lvl="1" indent="-228600" algn="l">
              <a:lnSpc>
                <a:spcPct val="90000"/>
              </a:lnSpc>
              <a:spcBef>
                <a:spcPts val="500"/>
              </a:spcBef>
              <a:spcAft>
                <a:spcPts val="0"/>
              </a:spcAft>
              <a:buClr>
                <a:schemeClr val="lt1"/>
              </a:buClr>
              <a:buSzPts val="1800"/>
              <a:buNone/>
              <a:defRPr>
                <a:solidFill>
                  <a:schemeClr val="lt1"/>
                </a:solidFill>
              </a:defRPr>
            </a:lvl2pPr>
            <a:lvl3pPr marL="1371600" lvl="2" indent="-330200" algn="l">
              <a:lnSpc>
                <a:spcPct val="90000"/>
              </a:lnSpc>
              <a:spcBef>
                <a:spcPts val="500"/>
              </a:spcBef>
              <a:spcAft>
                <a:spcPts val="0"/>
              </a:spcAft>
              <a:buClr>
                <a:schemeClr val="lt1"/>
              </a:buClr>
              <a:buSzPts val="1600"/>
              <a:buChar char="•"/>
              <a:defRPr>
                <a:solidFill>
                  <a:schemeClr val="lt1"/>
                </a:solidFill>
              </a:defRPr>
            </a:lvl3pPr>
            <a:lvl4pPr marL="1828800" lvl="3" indent="-317500" algn="l">
              <a:lnSpc>
                <a:spcPct val="90000"/>
              </a:lnSpc>
              <a:spcBef>
                <a:spcPts val="500"/>
              </a:spcBef>
              <a:spcAft>
                <a:spcPts val="0"/>
              </a:spcAft>
              <a:buClr>
                <a:schemeClr val="lt1"/>
              </a:buClr>
              <a:buSzPts val="1400"/>
              <a:buChar char="•"/>
              <a:defRPr>
                <a:solidFill>
                  <a:schemeClr val="lt1"/>
                </a:solidFill>
              </a:defRPr>
            </a:lvl4pPr>
            <a:lvl5pPr marL="2286000" lvl="4" indent="-317500" algn="l">
              <a:lnSpc>
                <a:spcPct val="90000"/>
              </a:lnSpc>
              <a:spcBef>
                <a:spcPts val="500"/>
              </a:spcBef>
              <a:spcAft>
                <a:spcPts val="0"/>
              </a:spcAft>
              <a:buClr>
                <a:schemeClr val="lt1"/>
              </a:buClr>
              <a:buSzPts val="14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0" name="Google Shape;90;p40"/>
          <p:cNvSpPr txBox="1">
            <a:spLocks noGrp="1"/>
          </p:cNvSpPr>
          <p:nvPr>
            <p:ph type="subTitle" idx="2"/>
          </p:nvPr>
        </p:nvSpPr>
        <p:spPr>
          <a:xfrm>
            <a:off x="341868" y="3993405"/>
            <a:ext cx="5208032" cy="365125"/>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lt1"/>
              </a:buClr>
              <a:buSzPts val="2000"/>
              <a:buNone/>
              <a:defRPr sz="2000">
                <a:solidFill>
                  <a:schemeClr val="lt1"/>
                </a:solidFill>
              </a:defRPr>
            </a:lvl1pPr>
            <a:lvl2pPr lvl="1" algn="ctr">
              <a:lnSpc>
                <a:spcPct val="90000"/>
              </a:lnSpc>
              <a:spcBef>
                <a:spcPts val="500"/>
              </a:spcBef>
              <a:spcAft>
                <a:spcPts val="0"/>
              </a:spcAft>
              <a:buClr>
                <a:schemeClr val="dk2"/>
              </a:buClr>
              <a:buSzPts val="2000"/>
              <a:buNone/>
              <a:defRPr sz="2000"/>
            </a:lvl2pPr>
            <a:lvl3pPr lvl="2" algn="ctr">
              <a:lnSpc>
                <a:spcPct val="90000"/>
              </a:lnSpc>
              <a:spcBef>
                <a:spcPts val="500"/>
              </a:spcBef>
              <a:spcAft>
                <a:spcPts val="0"/>
              </a:spcAft>
              <a:buClr>
                <a:schemeClr val="dk2"/>
              </a:buClr>
              <a:buSzPts val="1800"/>
              <a:buNone/>
              <a:defRPr sz="1800"/>
            </a:lvl3pPr>
            <a:lvl4pPr lvl="3" algn="ctr">
              <a:lnSpc>
                <a:spcPct val="90000"/>
              </a:lnSpc>
              <a:spcBef>
                <a:spcPts val="500"/>
              </a:spcBef>
              <a:spcAft>
                <a:spcPts val="0"/>
              </a:spcAft>
              <a:buClr>
                <a:schemeClr val="dk2"/>
              </a:buClr>
              <a:buSzPts val="1600"/>
              <a:buNone/>
              <a:defRPr sz="1600"/>
            </a:lvl4pPr>
            <a:lvl5pPr lvl="4" algn="ctr">
              <a:lnSpc>
                <a:spcPct val="90000"/>
              </a:lnSpc>
              <a:spcBef>
                <a:spcPts val="500"/>
              </a:spcBef>
              <a:spcAft>
                <a:spcPts val="0"/>
              </a:spcAft>
              <a:buClr>
                <a:schemeClr val="dk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91" name="Google Shape;91;p40"/>
          <p:cNvSpPr txBox="1">
            <a:spLocks noGrp="1"/>
          </p:cNvSpPr>
          <p:nvPr>
            <p:ph type="dt" idx="10"/>
          </p:nvPr>
        </p:nvSpPr>
        <p:spPr>
          <a:xfrm>
            <a:off x="341868" y="4368504"/>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rgbClr val="D7D9D7"/>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Tree>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2_Title Slide">
  <p:cSld name="2_Title Slide">
    <p:spTree>
      <p:nvGrpSpPr>
        <p:cNvPr id="1" name="Shape 92"/>
        <p:cNvGrpSpPr/>
        <p:nvPr/>
      </p:nvGrpSpPr>
      <p:grpSpPr>
        <a:xfrm>
          <a:off x="0" y="0"/>
          <a:ext cx="0" cy="0"/>
          <a:chOff x="0" y="0"/>
          <a:chExt cx="0" cy="0"/>
        </a:xfrm>
      </p:grpSpPr>
      <p:pic>
        <p:nvPicPr>
          <p:cNvPr id="93" name="Google Shape;93;p41"/>
          <p:cNvPicPr preferRelativeResize="0"/>
          <p:nvPr/>
        </p:nvPicPr>
        <p:blipFill rotWithShape="1">
          <a:blip r:embed="rId2">
            <a:alphaModFix/>
          </a:blip>
          <a:srcRect l="-1" r="14401" b="14400"/>
          <a:stretch/>
        </p:blipFill>
        <p:spPr>
          <a:xfrm>
            <a:off x="0" y="0"/>
            <a:ext cx="12192000" cy="6858000"/>
          </a:xfrm>
          <a:prstGeom prst="rect">
            <a:avLst/>
          </a:prstGeom>
          <a:noFill/>
          <a:ln>
            <a:noFill/>
          </a:ln>
        </p:spPr>
      </p:pic>
      <p:sp>
        <p:nvSpPr>
          <p:cNvPr id="94" name="Google Shape;94;p41"/>
          <p:cNvSpPr/>
          <p:nvPr/>
        </p:nvSpPr>
        <p:spPr>
          <a:xfrm>
            <a:off x="0" y="0"/>
            <a:ext cx="12192000" cy="6858000"/>
          </a:xfrm>
          <a:prstGeom prst="rect">
            <a:avLst/>
          </a:prstGeom>
          <a:solidFill>
            <a:srgbClr val="A9D4FE">
              <a:alpha val="7333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5" name="Google Shape;95;p41"/>
          <p:cNvSpPr txBox="1">
            <a:spLocks noGrp="1"/>
          </p:cNvSpPr>
          <p:nvPr>
            <p:ph type="ctrTitle"/>
          </p:nvPr>
        </p:nvSpPr>
        <p:spPr>
          <a:xfrm>
            <a:off x="341868" y="1683430"/>
            <a:ext cx="7261656" cy="1632577"/>
          </a:xfrm>
          <a:prstGeom prst="rect">
            <a:avLst/>
          </a:prstGeom>
          <a:noFill/>
          <a:ln>
            <a:noFill/>
          </a:ln>
        </p:spPr>
        <p:txBody>
          <a:bodyPr spcFirstLastPara="1" wrap="square" lIns="91425" tIns="45700" rIns="91425" bIns="45700" anchor="t" anchorCtr="0">
            <a:noAutofit/>
          </a:bodyPr>
          <a:lstStyle>
            <a:lvl1pPr lvl="0" algn="l">
              <a:lnSpc>
                <a:spcPct val="90000"/>
              </a:lnSpc>
              <a:spcBef>
                <a:spcPts val="0"/>
              </a:spcBef>
              <a:spcAft>
                <a:spcPts val="0"/>
              </a:spcAft>
              <a:buClr>
                <a:schemeClr val="dk2"/>
              </a:buClr>
              <a:buSzPts val="6600"/>
              <a:buFont typeface="PT Serif"/>
              <a:buNone/>
              <a:defRPr sz="6600">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6" name="Google Shape;96;p41"/>
          <p:cNvSpPr txBox="1">
            <a:spLocks noGrp="1"/>
          </p:cNvSpPr>
          <p:nvPr>
            <p:ph type="body" idx="1"/>
          </p:nvPr>
        </p:nvSpPr>
        <p:spPr>
          <a:xfrm>
            <a:off x="341868" y="1269031"/>
            <a:ext cx="4246607" cy="36665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2"/>
              </a:buClr>
              <a:buSzPts val="1600"/>
              <a:buNone/>
              <a:defRPr sz="1600" b="0" i="0">
                <a:solidFill>
                  <a:schemeClr val="dk2"/>
                </a:solidFill>
                <a:latin typeface="Source Sans Pro"/>
                <a:ea typeface="Source Sans Pro"/>
                <a:cs typeface="Source Sans Pro"/>
                <a:sym typeface="Source Sans Pro"/>
              </a:defRPr>
            </a:lvl1pPr>
            <a:lvl2pPr marL="914400" lvl="1" indent="-228600" algn="l">
              <a:lnSpc>
                <a:spcPct val="90000"/>
              </a:lnSpc>
              <a:spcBef>
                <a:spcPts val="500"/>
              </a:spcBef>
              <a:spcAft>
                <a:spcPts val="0"/>
              </a:spcAft>
              <a:buClr>
                <a:schemeClr val="lt1"/>
              </a:buClr>
              <a:buSzPts val="1800"/>
              <a:buNone/>
              <a:defRPr>
                <a:solidFill>
                  <a:schemeClr val="lt1"/>
                </a:solidFill>
              </a:defRPr>
            </a:lvl2pPr>
            <a:lvl3pPr marL="1371600" lvl="2" indent="-330200" algn="l">
              <a:lnSpc>
                <a:spcPct val="90000"/>
              </a:lnSpc>
              <a:spcBef>
                <a:spcPts val="500"/>
              </a:spcBef>
              <a:spcAft>
                <a:spcPts val="0"/>
              </a:spcAft>
              <a:buClr>
                <a:schemeClr val="lt1"/>
              </a:buClr>
              <a:buSzPts val="1600"/>
              <a:buChar char="•"/>
              <a:defRPr>
                <a:solidFill>
                  <a:schemeClr val="lt1"/>
                </a:solidFill>
              </a:defRPr>
            </a:lvl3pPr>
            <a:lvl4pPr marL="1828800" lvl="3" indent="-317500" algn="l">
              <a:lnSpc>
                <a:spcPct val="90000"/>
              </a:lnSpc>
              <a:spcBef>
                <a:spcPts val="500"/>
              </a:spcBef>
              <a:spcAft>
                <a:spcPts val="0"/>
              </a:spcAft>
              <a:buClr>
                <a:schemeClr val="lt1"/>
              </a:buClr>
              <a:buSzPts val="1400"/>
              <a:buChar char="•"/>
              <a:defRPr>
                <a:solidFill>
                  <a:schemeClr val="lt1"/>
                </a:solidFill>
              </a:defRPr>
            </a:lvl4pPr>
            <a:lvl5pPr marL="2286000" lvl="4" indent="-317500" algn="l">
              <a:lnSpc>
                <a:spcPct val="90000"/>
              </a:lnSpc>
              <a:spcBef>
                <a:spcPts val="500"/>
              </a:spcBef>
              <a:spcAft>
                <a:spcPts val="0"/>
              </a:spcAft>
              <a:buClr>
                <a:schemeClr val="lt1"/>
              </a:buClr>
              <a:buSzPts val="14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97" name="Google Shape;97;p41"/>
          <p:cNvPicPr preferRelativeResize="0"/>
          <p:nvPr/>
        </p:nvPicPr>
        <p:blipFill rotWithShape="1">
          <a:blip r:embed="rId3">
            <a:alphaModFix/>
          </a:blip>
          <a:srcRect/>
          <a:stretch/>
        </p:blipFill>
        <p:spPr>
          <a:xfrm>
            <a:off x="432486" y="5931243"/>
            <a:ext cx="2737549" cy="606874"/>
          </a:xfrm>
          <a:prstGeom prst="rect">
            <a:avLst/>
          </a:prstGeom>
          <a:noFill/>
          <a:ln>
            <a:noFill/>
          </a:ln>
        </p:spPr>
      </p:pic>
      <p:pic>
        <p:nvPicPr>
          <p:cNvPr id="98" name="Google Shape;98;p41"/>
          <p:cNvPicPr preferRelativeResize="0"/>
          <p:nvPr/>
        </p:nvPicPr>
        <p:blipFill rotWithShape="1">
          <a:blip r:embed="rId4">
            <a:alphaModFix/>
          </a:blip>
          <a:srcRect/>
          <a:stretch/>
        </p:blipFill>
        <p:spPr>
          <a:xfrm>
            <a:off x="10313774" y="6051214"/>
            <a:ext cx="1623008" cy="486903"/>
          </a:xfrm>
          <a:prstGeom prst="rect">
            <a:avLst/>
          </a:prstGeom>
          <a:noFill/>
          <a:ln>
            <a:noFill/>
          </a:ln>
        </p:spPr>
      </p:pic>
      <p:cxnSp>
        <p:nvCxnSpPr>
          <p:cNvPr id="99" name="Google Shape;99;p41"/>
          <p:cNvCxnSpPr/>
          <p:nvPr/>
        </p:nvCxnSpPr>
        <p:spPr>
          <a:xfrm>
            <a:off x="419100" y="5548640"/>
            <a:ext cx="11353800" cy="0"/>
          </a:xfrm>
          <a:prstGeom prst="straightConnector1">
            <a:avLst/>
          </a:prstGeom>
          <a:noFill/>
          <a:ln w="19050" cap="flat" cmpd="sng">
            <a:solidFill>
              <a:schemeClr val="dk1"/>
            </a:solidFill>
            <a:prstDash val="solid"/>
            <a:miter lim="800000"/>
            <a:headEnd type="none" w="sm" len="sm"/>
            <a:tailEnd type="none" w="sm" len="sm"/>
          </a:ln>
        </p:spPr>
      </p:cxnSp>
      <p:sp>
        <p:nvSpPr>
          <p:cNvPr id="100" name="Google Shape;100;p41"/>
          <p:cNvSpPr txBox="1">
            <a:spLocks noGrp="1"/>
          </p:cNvSpPr>
          <p:nvPr>
            <p:ph type="subTitle" idx="2"/>
          </p:nvPr>
        </p:nvSpPr>
        <p:spPr>
          <a:xfrm>
            <a:off x="341868" y="4099381"/>
            <a:ext cx="4852432" cy="365125"/>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dk2"/>
              </a:buClr>
              <a:buSzPts val="2000"/>
              <a:buNone/>
              <a:defRPr sz="2000">
                <a:solidFill>
                  <a:schemeClr val="dk2"/>
                </a:solidFill>
              </a:defRPr>
            </a:lvl1pPr>
            <a:lvl2pPr lvl="1" algn="ctr">
              <a:lnSpc>
                <a:spcPct val="90000"/>
              </a:lnSpc>
              <a:spcBef>
                <a:spcPts val="500"/>
              </a:spcBef>
              <a:spcAft>
                <a:spcPts val="0"/>
              </a:spcAft>
              <a:buClr>
                <a:schemeClr val="dk2"/>
              </a:buClr>
              <a:buSzPts val="2000"/>
              <a:buNone/>
              <a:defRPr sz="2000"/>
            </a:lvl2pPr>
            <a:lvl3pPr lvl="2" algn="ctr">
              <a:lnSpc>
                <a:spcPct val="90000"/>
              </a:lnSpc>
              <a:spcBef>
                <a:spcPts val="500"/>
              </a:spcBef>
              <a:spcAft>
                <a:spcPts val="0"/>
              </a:spcAft>
              <a:buClr>
                <a:schemeClr val="dk2"/>
              </a:buClr>
              <a:buSzPts val="1800"/>
              <a:buNone/>
              <a:defRPr sz="1800"/>
            </a:lvl3pPr>
            <a:lvl4pPr lvl="3" algn="ctr">
              <a:lnSpc>
                <a:spcPct val="90000"/>
              </a:lnSpc>
              <a:spcBef>
                <a:spcPts val="500"/>
              </a:spcBef>
              <a:spcAft>
                <a:spcPts val="0"/>
              </a:spcAft>
              <a:buClr>
                <a:schemeClr val="dk2"/>
              </a:buClr>
              <a:buSzPts val="1600"/>
              <a:buNone/>
              <a:defRPr sz="1600"/>
            </a:lvl4pPr>
            <a:lvl5pPr lvl="4" algn="ctr">
              <a:lnSpc>
                <a:spcPct val="90000"/>
              </a:lnSpc>
              <a:spcBef>
                <a:spcPts val="500"/>
              </a:spcBef>
              <a:spcAft>
                <a:spcPts val="0"/>
              </a:spcAft>
              <a:buClr>
                <a:schemeClr val="dk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01" name="Google Shape;101;p41"/>
          <p:cNvSpPr txBox="1">
            <a:spLocks noGrp="1"/>
          </p:cNvSpPr>
          <p:nvPr>
            <p:ph type="dt" idx="10"/>
          </p:nvPr>
        </p:nvSpPr>
        <p:spPr>
          <a:xfrm>
            <a:off x="341868" y="447448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Tree>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_Title Slide">
  <p:cSld name="1_Title Slide">
    <p:spTree>
      <p:nvGrpSpPr>
        <p:cNvPr id="1" name="Shape 102"/>
        <p:cNvGrpSpPr/>
        <p:nvPr/>
      </p:nvGrpSpPr>
      <p:grpSpPr>
        <a:xfrm>
          <a:off x="0" y="0"/>
          <a:ext cx="0" cy="0"/>
          <a:chOff x="0" y="0"/>
          <a:chExt cx="0" cy="0"/>
        </a:xfrm>
      </p:grpSpPr>
      <p:grpSp>
        <p:nvGrpSpPr>
          <p:cNvPr id="103" name="Google Shape;103;p42"/>
          <p:cNvGrpSpPr/>
          <p:nvPr/>
        </p:nvGrpSpPr>
        <p:grpSpPr>
          <a:xfrm>
            <a:off x="0" y="0"/>
            <a:ext cx="12192001" cy="6858000"/>
            <a:chOff x="0" y="0"/>
            <a:chExt cx="12192001" cy="6858000"/>
          </a:xfrm>
        </p:grpSpPr>
        <p:pic>
          <p:nvPicPr>
            <p:cNvPr id="104" name="Google Shape;104;p42" descr="Background pattern&#10;&#10;Description automatically generated"/>
            <p:cNvPicPr preferRelativeResize="0"/>
            <p:nvPr/>
          </p:nvPicPr>
          <p:blipFill rotWithShape="1">
            <a:blip r:embed="rId2">
              <a:alphaModFix/>
            </a:blip>
            <a:srcRect t="515" r="4392" b="63627"/>
            <a:stretch/>
          </p:blipFill>
          <p:spPr>
            <a:xfrm>
              <a:off x="1" y="0"/>
              <a:ext cx="12192000" cy="6858000"/>
            </a:xfrm>
            <a:prstGeom prst="rect">
              <a:avLst/>
            </a:prstGeom>
            <a:noFill/>
            <a:ln>
              <a:noFill/>
            </a:ln>
          </p:spPr>
        </p:pic>
        <p:sp>
          <p:nvSpPr>
            <p:cNvPr id="105" name="Google Shape;105;p42"/>
            <p:cNvSpPr/>
            <p:nvPr/>
          </p:nvSpPr>
          <p:spPr>
            <a:xfrm>
              <a:off x="0" y="0"/>
              <a:ext cx="12192000" cy="6858000"/>
            </a:xfrm>
            <a:prstGeom prst="rect">
              <a:avLst/>
            </a:prstGeom>
            <a:solidFill>
              <a:srgbClr val="A9D4FE">
                <a:alpha val="55686"/>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pic>
        <p:nvPicPr>
          <p:cNvPr id="106" name="Google Shape;106;p42"/>
          <p:cNvPicPr preferRelativeResize="0"/>
          <p:nvPr/>
        </p:nvPicPr>
        <p:blipFill rotWithShape="1">
          <a:blip r:embed="rId3">
            <a:alphaModFix/>
          </a:blip>
          <a:srcRect/>
          <a:stretch/>
        </p:blipFill>
        <p:spPr>
          <a:xfrm>
            <a:off x="432486" y="5931243"/>
            <a:ext cx="2737549" cy="606874"/>
          </a:xfrm>
          <a:prstGeom prst="rect">
            <a:avLst/>
          </a:prstGeom>
          <a:noFill/>
          <a:ln>
            <a:noFill/>
          </a:ln>
        </p:spPr>
      </p:pic>
      <p:sp>
        <p:nvSpPr>
          <p:cNvPr id="107" name="Google Shape;107;p42"/>
          <p:cNvSpPr txBox="1">
            <a:spLocks noGrp="1"/>
          </p:cNvSpPr>
          <p:nvPr>
            <p:ph type="ctrTitle"/>
          </p:nvPr>
        </p:nvSpPr>
        <p:spPr>
          <a:xfrm>
            <a:off x="341868" y="1683430"/>
            <a:ext cx="7261656" cy="1632577"/>
          </a:xfrm>
          <a:prstGeom prst="rect">
            <a:avLst/>
          </a:prstGeom>
          <a:noFill/>
          <a:ln>
            <a:noFill/>
          </a:ln>
        </p:spPr>
        <p:txBody>
          <a:bodyPr spcFirstLastPara="1" wrap="square" lIns="91425" tIns="45700" rIns="91425" bIns="45700" anchor="t" anchorCtr="0">
            <a:noAutofit/>
          </a:bodyPr>
          <a:lstStyle>
            <a:lvl1pPr lvl="0" algn="l">
              <a:lnSpc>
                <a:spcPct val="90000"/>
              </a:lnSpc>
              <a:spcBef>
                <a:spcPts val="0"/>
              </a:spcBef>
              <a:spcAft>
                <a:spcPts val="0"/>
              </a:spcAft>
              <a:buClr>
                <a:schemeClr val="dk2"/>
              </a:buClr>
              <a:buSzPts val="6600"/>
              <a:buFont typeface="PT Serif"/>
              <a:buNone/>
              <a:defRPr sz="6600">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8" name="Google Shape;108;p42"/>
          <p:cNvSpPr txBox="1">
            <a:spLocks noGrp="1"/>
          </p:cNvSpPr>
          <p:nvPr>
            <p:ph type="body" idx="1"/>
          </p:nvPr>
        </p:nvSpPr>
        <p:spPr>
          <a:xfrm>
            <a:off x="341868" y="1269031"/>
            <a:ext cx="4246607" cy="36665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2"/>
              </a:buClr>
              <a:buSzPts val="1600"/>
              <a:buNone/>
              <a:defRPr sz="1600" b="0" i="0">
                <a:solidFill>
                  <a:schemeClr val="dk2"/>
                </a:solidFill>
                <a:latin typeface="Source Sans Pro"/>
                <a:ea typeface="Source Sans Pro"/>
                <a:cs typeface="Source Sans Pro"/>
                <a:sym typeface="Source Sans Pro"/>
              </a:defRPr>
            </a:lvl1pPr>
            <a:lvl2pPr marL="914400" lvl="1" indent="-228600" algn="l">
              <a:lnSpc>
                <a:spcPct val="90000"/>
              </a:lnSpc>
              <a:spcBef>
                <a:spcPts val="500"/>
              </a:spcBef>
              <a:spcAft>
                <a:spcPts val="0"/>
              </a:spcAft>
              <a:buClr>
                <a:schemeClr val="lt1"/>
              </a:buClr>
              <a:buSzPts val="1800"/>
              <a:buNone/>
              <a:defRPr>
                <a:solidFill>
                  <a:schemeClr val="lt1"/>
                </a:solidFill>
              </a:defRPr>
            </a:lvl2pPr>
            <a:lvl3pPr marL="1371600" lvl="2" indent="-330200" algn="l">
              <a:lnSpc>
                <a:spcPct val="90000"/>
              </a:lnSpc>
              <a:spcBef>
                <a:spcPts val="500"/>
              </a:spcBef>
              <a:spcAft>
                <a:spcPts val="0"/>
              </a:spcAft>
              <a:buClr>
                <a:schemeClr val="lt1"/>
              </a:buClr>
              <a:buSzPts val="1600"/>
              <a:buChar char="•"/>
              <a:defRPr>
                <a:solidFill>
                  <a:schemeClr val="lt1"/>
                </a:solidFill>
              </a:defRPr>
            </a:lvl3pPr>
            <a:lvl4pPr marL="1828800" lvl="3" indent="-317500" algn="l">
              <a:lnSpc>
                <a:spcPct val="90000"/>
              </a:lnSpc>
              <a:spcBef>
                <a:spcPts val="500"/>
              </a:spcBef>
              <a:spcAft>
                <a:spcPts val="0"/>
              </a:spcAft>
              <a:buClr>
                <a:schemeClr val="lt1"/>
              </a:buClr>
              <a:buSzPts val="1400"/>
              <a:buChar char="•"/>
              <a:defRPr>
                <a:solidFill>
                  <a:schemeClr val="lt1"/>
                </a:solidFill>
              </a:defRPr>
            </a:lvl4pPr>
            <a:lvl5pPr marL="2286000" lvl="4" indent="-317500" algn="l">
              <a:lnSpc>
                <a:spcPct val="90000"/>
              </a:lnSpc>
              <a:spcBef>
                <a:spcPts val="500"/>
              </a:spcBef>
              <a:spcAft>
                <a:spcPts val="0"/>
              </a:spcAft>
              <a:buClr>
                <a:schemeClr val="lt1"/>
              </a:buClr>
              <a:buSzPts val="14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109" name="Google Shape;109;p42"/>
          <p:cNvPicPr preferRelativeResize="0"/>
          <p:nvPr/>
        </p:nvPicPr>
        <p:blipFill rotWithShape="1">
          <a:blip r:embed="rId4">
            <a:alphaModFix/>
          </a:blip>
          <a:srcRect/>
          <a:stretch/>
        </p:blipFill>
        <p:spPr>
          <a:xfrm>
            <a:off x="10313774" y="6051214"/>
            <a:ext cx="1623008" cy="486903"/>
          </a:xfrm>
          <a:prstGeom prst="rect">
            <a:avLst/>
          </a:prstGeom>
          <a:noFill/>
          <a:ln>
            <a:noFill/>
          </a:ln>
        </p:spPr>
      </p:pic>
      <p:sp>
        <p:nvSpPr>
          <p:cNvPr id="110" name="Google Shape;110;p42"/>
          <p:cNvSpPr txBox="1">
            <a:spLocks noGrp="1"/>
          </p:cNvSpPr>
          <p:nvPr>
            <p:ph type="subTitle" idx="2"/>
          </p:nvPr>
        </p:nvSpPr>
        <p:spPr>
          <a:xfrm>
            <a:off x="341868" y="4099381"/>
            <a:ext cx="4852432" cy="365125"/>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dk2"/>
              </a:buClr>
              <a:buSzPts val="2000"/>
              <a:buNone/>
              <a:defRPr sz="2000">
                <a:solidFill>
                  <a:schemeClr val="dk2"/>
                </a:solidFill>
              </a:defRPr>
            </a:lvl1pPr>
            <a:lvl2pPr lvl="1" algn="ctr">
              <a:lnSpc>
                <a:spcPct val="90000"/>
              </a:lnSpc>
              <a:spcBef>
                <a:spcPts val="500"/>
              </a:spcBef>
              <a:spcAft>
                <a:spcPts val="0"/>
              </a:spcAft>
              <a:buClr>
                <a:schemeClr val="dk2"/>
              </a:buClr>
              <a:buSzPts val="2000"/>
              <a:buNone/>
              <a:defRPr sz="2000"/>
            </a:lvl2pPr>
            <a:lvl3pPr lvl="2" algn="ctr">
              <a:lnSpc>
                <a:spcPct val="90000"/>
              </a:lnSpc>
              <a:spcBef>
                <a:spcPts val="500"/>
              </a:spcBef>
              <a:spcAft>
                <a:spcPts val="0"/>
              </a:spcAft>
              <a:buClr>
                <a:schemeClr val="dk2"/>
              </a:buClr>
              <a:buSzPts val="1800"/>
              <a:buNone/>
              <a:defRPr sz="1800"/>
            </a:lvl3pPr>
            <a:lvl4pPr lvl="3" algn="ctr">
              <a:lnSpc>
                <a:spcPct val="90000"/>
              </a:lnSpc>
              <a:spcBef>
                <a:spcPts val="500"/>
              </a:spcBef>
              <a:spcAft>
                <a:spcPts val="0"/>
              </a:spcAft>
              <a:buClr>
                <a:schemeClr val="dk2"/>
              </a:buClr>
              <a:buSzPts val="1600"/>
              <a:buNone/>
              <a:defRPr sz="1600"/>
            </a:lvl4pPr>
            <a:lvl5pPr lvl="4" algn="ctr">
              <a:lnSpc>
                <a:spcPct val="90000"/>
              </a:lnSpc>
              <a:spcBef>
                <a:spcPts val="500"/>
              </a:spcBef>
              <a:spcAft>
                <a:spcPts val="0"/>
              </a:spcAft>
              <a:buClr>
                <a:schemeClr val="dk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11" name="Google Shape;111;p42"/>
          <p:cNvSpPr txBox="1">
            <a:spLocks noGrp="1"/>
          </p:cNvSpPr>
          <p:nvPr>
            <p:ph type="dt" idx="10"/>
          </p:nvPr>
        </p:nvSpPr>
        <p:spPr>
          <a:xfrm>
            <a:off x="341868" y="447448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cxnSp>
        <p:nvCxnSpPr>
          <p:cNvPr id="112" name="Google Shape;112;p42"/>
          <p:cNvCxnSpPr/>
          <p:nvPr/>
        </p:nvCxnSpPr>
        <p:spPr>
          <a:xfrm>
            <a:off x="419100" y="5548640"/>
            <a:ext cx="11353800" cy="0"/>
          </a:xfrm>
          <a:prstGeom prst="straightConnector1">
            <a:avLst/>
          </a:prstGeom>
          <a:noFill/>
          <a:ln w="19050" cap="flat" cmpd="sng">
            <a:solidFill>
              <a:schemeClr val="dk1"/>
            </a:solidFill>
            <a:prstDash val="solid"/>
            <a:miter lim="800000"/>
            <a:headEnd type="none" w="sm" len="sm"/>
            <a:tailEnd type="none" w="sm" len="sm"/>
          </a:ln>
        </p:spPr>
      </p:cxnSp>
    </p:spTree>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9_Title Slide">
  <p:cSld name="9_Title Slide">
    <p:bg>
      <p:bgPr>
        <a:solidFill>
          <a:srgbClr val="C6F6FF"/>
        </a:solidFill>
        <a:effectLst/>
      </p:bgPr>
    </p:bg>
    <p:spTree>
      <p:nvGrpSpPr>
        <p:cNvPr id="1" name="Shape 113"/>
        <p:cNvGrpSpPr/>
        <p:nvPr/>
      </p:nvGrpSpPr>
      <p:grpSpPr>
        <a:xfrm>
          <a:off x="0" y="0"/>
          <a:ext cx="0" cy="0"/>
          <a:chOff x="0" y="0"/>
          <a:chExt cx="0" cy="0"/>
        </a:xfrm>
      </p:grpSpPr>
      <p:sp>
        <p:nvSpPr>
          <p:cNvPr id="114" name="Google Shape;114;p43"/>
          <p:cNvSpPr txBox="1">
            <a:spLocks noGrp="1"/>
          </p:cNvSpPr>
          <p:nvPr>
            <p:ph type="ctrTitle"/>
          </p:nvPr>
        </p:nvSpPr>
        <p:spPr>
          <a:xfrm>
            <a:off x="341868" y="2612711"/>
            <a:ext cx="9411732" cy="1632577"/>
          </a:xfrm>
          <a:prstGeom prst="rect">
            <a:avLst/>
          </a:prstGeom>
          <a:noFill/>
          <a:ln>
            <a:noFill/>
          </a:ln>
        </p:spPr>
        <p:txBody>
          <a:bodyPr spcFirstLastPara="1" wrap="square" lIns="91425" tIns="45700" rIns="91425" bIns="45700" anchor="t" anchorCtr="0">
            <a:noAutofit/>
          </a:bodyPr>
          <a:lstStyle>
            <a:lvl1pPr lvl="0" algn="l">
              <a:lnSpc>
                <a:spcPct val="90000"/>
              </a:lnSpc>
              <a:spcBef>
                <a:spcPts val="0"/>
              </a:spcBef>
              <a:spcAft>
                <a:spcPts val="0"/>
              </a:spcAft>
              <a:buClr>
                <a:schemeClr val="dk2"/>
              </a:buClr>
              <a:buSzPts val="6600"/>
              <a:buFont typeface="PT Serif"/>
              <a:buNone/>
              <a:defRPr sz="6600">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5" name="Google Shape;115;p43"/>
          <p:cNvSpPr txBox="1">
            <a:spLocks noGrp="1"/>
          </p:cNvSpPr>
          <p:nvPr>
            <p:ph type="body" idx="1"/>
          </p:nvPr>
        </p:nvSpPr>
        <p:spPr>
          <a:xfrm>
            <a:off x="341868" y="2198312"/>
            <a:ext cx="4246607" cy="36665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2"/>
              </a:buClr>
              <a:buSzPts val="1600"/>
              <a:buNone/>
              <a:defRPr sz="1600" b="0" i="0">
                <a:solidFill>
                  <a:schemeClr val="dk2"/>
                </a:solidFill>
                <a:latin typeface="Source Sans Pro"/>
                <a:ea typeface="Source Sans Pro"/>
                <a:cs typeface="Source Sans Pro"/>
                <a:sym typeface="Source Sans Pro"/>
              </a:defRPr>
            </a:lvl1pPr>
            <a:lvl2pPr marL="914400" lvl="1" indent="-228600" algn="l">
              <a:lnSpc>
                <a:spcPct val="90000"/>
              </a:lnSpc>
              <a:spcBef>
                <a:spcPts val="500"/>
              </a:spcBef>
              <a:spcAft>
                <a:spcPts val="0"/>
              </a:spcAft>
              <a:buClr>
                <a:schemeClr val="lt1"/>
              </a:buClr>
              <a:buSzPts val="1800"/>
              <a:buNone/>
              <a:defRPr>
                <a:solidFill>
                  <a:schemeClr val="lt1"/>
                </a:solidFill>
              </a:defRPr>
            </a:lvl2pPr>
            <a:lvl3pPr marL="1371600" lvl="2" indent="-330200" algn="l">
              <a:lnSpc>
                <a:spcPct val="90000"/>
              </a:lnSpc>
              <a:spcBef>
                <a:spcPts val="500"/>
              </a:spcBef>
              <a:spcAft>
                <a:spcPts val="0"/>
              </a:spcAft>
              <a:buClr>
                <a:schemeClr val="lt1"/>
              </a:buClr>
              <a:buSzPts val="1600"/>
              <a:buChar char="•"/>
              <a:defRPr>
                <a:solidFill>
                  <a:schemeClr val="lt1"/>
                </a:solidFill>
              </a:defRPr>
            </a:lvl3pPr>
            <a:lvl4pPr marL="1828800" lvl="3" indent="-317500" algn="l">
              <a:lnSpc>
                <a:spcPct val="90000"/>
              </a:lnSpc>
              <a:spcBef>
                <a:spcPts val="500"/>
              </a:spcBef>
              <a:spcAft>
                <a:spcPts val="0"/>
              </a:spcAft>
              <a:buClr>
                <a:schemeClr val="lt1"/>
              </a:buClr>
              <a:buSzPts val="1400"/>
              <a:buChar char="•"/>
              <a:defRPr>
                <a:solidFill>
                  <a:schemeClr val="lt1"/>
                </a:solidFill>
              </a:defRPr>
            </a:lvl4pPr>
            <a:lvl5pPr marL="2286000" lvl="4" indent="-317500" algn="l">
              <a:lnSpc>
                <a:spcPct val="90000"/>
              </a:lnSpc>
              <a:spcBef>
                <a:spcPts val="500"/>
              </a:spcBef>
              <a:spcAft>
                <a:spcPts val="0"/>
              </a:spcAft>
              <a:buClr>
                <a:schemeClr val="lt1"/>
              </a:buClr>
              <a:buSzPts val="14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6" name="Google Shape;116;p43"/>
          <p:cNvSpPr txBox="1">
            <a:spLocks noGrp="1"/>
          </p:cNvSpPr>
          <p:nvPr>
            <p:ph type="ftr" idx="11"/>
          </p:nvPr>
        </p:nvSpPr>
        <p:spPr>
          <a:xfrm>
            <a:off x="7372695" y="6356350"/>
            <a:ext cx="41148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sz="1200" b="0" i="0">
                <a:solidFill>
                  <a:srgbClr val="8A8A8A"/>
                </a:solidFill>
                <a:latin typeface="Source Sans Pro"/>
                <a:ea typeface="Source Sans Pro"/>
                <a:cs typeface="Source Sans Pro"/>
                <a:sym typeface="Source Sans Pro"/>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117" name="Google Shape;117;p43"/>
          <p:cNvSpPr txBox="1">
            <a:spLocks noGrp="1"/>
          </p:cNvSpPr>
          <p:nvPr>
            <p:ph type="sldNum" idx="12"/>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b="0" i="0">
                <a:solidFill>
                  <a:srgbClr val="8A8A8A"/>
                </a:solidFill>
                <a:latin typeface="Source Sans Pro"/>
                <a:ea typeface="Source Sans Pro"/>
                <a:cs typeface="Source Sans Pro"/>
                <a:sym typeface="Source Sans Pro"/>
              </a:defRPr>
            </a:lvl1pPr>
            <a:lvl2pPr marL="0" lvl="1" indent="0" algn="r">
              <a:spcBef>
                <a:spcPts val="0"/>
              </a:spcBef>
              <a:buNone/>
              <a:defRPr sz="1200" b="0" i="0">
                <a:solidFill>
                  <a:srgbClr val="8A8A8A"/>
                </a:solidFill>
                <a:latin typeface="Source Sans Pro"/>
                <a:ea typeface="Source Sans Pro"/>
                <a:cs typeface="Source Sans Pro"/>
                <a:sym typeface="Source Sans Pro"/>
              </a:defRPr>
            </a:lvl2pPr>
            <a:lvl3pPr marL="0" lvl="2" indent="0" algn="r">
              <a:spcBef>
                <a:spcPts val="0"/>
              </a:spcBef>
              <a:buNone/>
              <a:defRPr sz="1200" b="0" i="0">
                <a:solidFill>
                  <a:srgbClr val="8A8A8A"/>
                </a:solidFill>
                <a:latin typeface="Source Sans Pro"/>
                <a:ea typeface="Source Sans Pro"/>
                <a:cs typeface="Source Sans Pro"/>
                <a:sym typeface="Source Sans Pro"/>
              </a:defRPr>
            </a:lvl3pPr>
            <a:lvl4pPr marL="0" lvl="3" indent="0" algn="r">
              <a:spcBef>
                <a:spcPts val="0"/>
              </a:spcBef>
              <a:buNone/>
              <a:defRPr sz="1200" b="0" i="0">
                <a:solidFill>
                  <a:srgbClr val="8A8A8A"/>
                </a:solidFill>
                <a:latin typeface="Source Sans Pro"/>
                <a:ea typeface="Source Sans Pro"/>
                <a:cs typeface="Source Sans Pro"/>
                <a:sym typeface="Source Sans Pro"/>
              </a:defRPr>
            </a:lvl4pPr>
            <a:lvl5pPr marL="0" lvl="4" indent="0" algn="r">
              <a:spcBef>
                <a:spcPts val="0"/>
              </a:spcBef>
              <a:buNone/>
              <a:defRPr sz="1200" b="0" i="0">
                <a:solidFill>
                  <a:srgbClr val="8A8A8A"/>
                </a:solidFill>
                <a:latin typeface="Source Sans Pro"/>
                <a:ea typeface="Source Sans Pro"/>
                <a:cs typeface="Source Sans Pro"/>
                <a:sym typeface="Source Sans Pro"/>
              </a:defRPr>
            </a:lvl5pPr>
            <a:lvl6pPr marL="0" lvl="5" indent="0" algn="r">
              <a:spcBef>
                <a:spcPts val="0"/>
              </a:spcBef>
              <a:buNone/>
              <a:defRPr sz="1200" b="0" i="0">
                <a:solidFill>
                  <a:srgbClr val="8A8A8A"/>
                </a:solidFill>
                <a:latin typeface="Source Sans Pro"/>
                <a:ea typeface="Source Sans Pro"/>
                <a:cs typeface="Source Sans Pro"/>
                <a:sym typeface="Source Sans Pro"/>
              </a:defRPr>
            </a:lvl6pPr>
            <a:lvl7pPr marL="0" lvl="6" indent="0" algn="r">
              <a:spcBef>
                <a:spcPts val="0"/>
              </a:spcBef>
              <a:buNone/>
              <a:defRPr sz="1200" b="0" i="0">
                <a:solidFill>
                  <a:srgbClr val="8A8A8A"/>
                </a:solidFill>
                <a:latin typeface="Source Sans Pro"/>
                <a:ea typeface="Source Sans Pro"/>
                <a:cs typeface="Source Sans Pro"/>
                <a:sym typeface="Source Sans Pro"/>
              </a:defRPr>
            </a:lvl7pPr>
            <a:lvl8pPr marL="0" lvl="7" indent="0" algn="r">
              <a:spcBef>
                <a:spcPts val="0"/>
              </a:spcBef>
              <a:buNone/>
              <a:defRPr sz="1200" b="0" i="0">
                <a:solidFill>
                  <a:srgbClr val="8A8A8A"/>
                </a:solidFill>
                <a:latin typeface="Source Sans Pro"/>
                <a:ea typeface="Source Sans Pro"/>
                <a:cs typeface="Source Sans Pro"/>
                <a:sym typeface="Source Sans Pro"/>
              </a:defRPr>
            </a:lvl8pPr>
            <a:lvl9pPr marL="0" lvl="8" indent="0" algn="r">
              <a:spcBef>
                <a:spcPts val="0"/>
              </a:spcBef>
              <a:buNone/>
              <a:defRPr sz="1200" b="0" i="0">
                <a:solidFill>
                  <a:srgbClr val="8A8A8A"/>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5_Title Slide">
  <p:cSld name="5_Title Slide">
    <p:bg>
      <p:bgPr>
        <a:solidFill>
          <a:srgbClr val="014479"/>
        </a:solidFill>
        <a:effectLst/>
      </p:bgPr>
    </p:bg>
    <p:spTree>
      <p:nvGrpSpPr>
        <p:cNvPr id="1" name="Shape 118"/>
        <p:cNvGrpSpPr/>
        <p:nvPr/>
      </p:nvGrpSpPr>
      <p:grpSpPr>
        <a:xfrm>
          <a:off x="0" y="0"/>
          <a:ext cx="0" cy="0"/>
          <a:chOff x="0" y="0"/>
          <a:chExt cx="0" cy="0"/>
        </a:xfrm>
      </p:grpSpPr>
      <p:sp>
        <p:nvSpPr>
          <p:cNvPr id="119" name="Google Shape;119;p44"/>
          <p:cNvSpPr txBox="1">
            <a:spLocks noGrp="1"/>
          </p:cNvSpPr>
          <p:nvPr>
            <p:ph type="ctrTitle"/>
          </p:nvPr>
        </p:nvSpPr>
        <p:spPr>
          <a:xfrm>
            <a:off x="341868" y="2612711"/>
            <a:ext cx="7261656" cy="1632577"/>
          </a:xfrm>
          <a:prstGeom prst="rect">
            <a:avLst/>
          </a:prstGeom>
          <a:noFill/>
          <a:ln>
            <a:noFill/>
          </a:ln>
        </p:spPr>
        <p:txBody>
          <a:bodyPr spcFirstLastPara="1" wrap="square" lIns="91425" tIns="45700" rIns="91425" bIns="45700" anchor="t" anchorCtr="0">
            <a:noAutofit/>
          </a:bodyPr>
          <a:lstStyle>
            <a:lvl1pPr lvl="0" algn="l">
              <a:lnSpc>
                <a:spcPct val="90000"/>
              </a:lnSpc>
              <a:spcBef>
                <a:spcPts val="0"/>
              </a:spcBef>
              <a:spcAft>
                <a:spcPts val="0"/>
              </a:spcAft>
              <a:buClr>
                <a:schemeClr val="lt1"/>
              </a:buClr>
              <a:buSzPts val="6600"/>
              <a:buFont typeface="PT Serif"/>
              <a:buNone/>
              <a:defRPr sz="66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0" name="Google Shape;120;p44"/>
          <p:cNvSpPr txBox="1">
            <a:spLocks noGrp="1"/>
          </p:cNvSpPr>
          <p:nvPr>
            <p:ph type="body" idx="1"/>
          </p:nvPr>
        </p:nvSpPr>
        <p:spPr>
          <a:xfrm>
            <a:off x="341868" y="2198312"/>
            <a:ext cx="4246607" cy="36665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b="0" i="0">
                <a:solidFill>
                  <a:schemeClr val="lt1"/>
                </a:solidFill>
                <a:latin typeface="Source Sans Pro"/>
                <a:ea typeface="Source Sans Pro"/>
                <a:cs typeface="Source Sans Pro"/>
                <a:sym typeface="Source Sans Pro"/>
              </a:defRPr>
            </a:lvl1pPr>
            <a:lvl2pPr marL="914400" lvl="1" indent="-228600" algn="l">
              <a:lnSpc>
                <a:spcPct val="90000"/>
              </a:lnSpc>
              <a:spcBef>
                <a:spcPts val="500"/>
              </a:spcBef>
              <a:spcAft>
                <a:spcPts val="0"/>
              </a:spcAft>
              <a:buClr>
                <a:schemeClr val="lt1"/>
              </a:buClr>
              <a:buSzPts val="1800"/>
              <a:buNone/>
              <a:defRPr>
                <a:solidFill>
                  <a:schemeClr val="lt1"/>
                </a:solidFill>
              </a:defRPr>
            </a:lvl2pPr>
            <a:lvl3pPr marL="1371600" lvl="2" indent="-330200" algn="l">
              <a:lnSpc>
                <a:spcPct val="90000"/>
              </a:lnSpc>
              <a:spcBef>
                <a:spcPts val="500"/>
              </a:spcBef>
              <a:spcAft>
                <a:spcPts val="0"/>
              </a:spcAft>
              <a:buClr>
                <a:schemeClr val="lt1"/>
              </a:buClr>
              <a:buSzPts val="1600"/>
              <a:buChar char="•"/>
              <a:defRPr>
                <a:solidFill>
                  <a:schemeClr val="lt1"/>
                </a:solidFill>
              </a:defRPr>
            </a:lvl3pPr>
            <a:lvl4pPr marL="1828800" lvl="3" indent="-317500" algn="l">
              <a:lnSpc>
                <a:spcPct val="90000"/>
              </a:lnSpc>
              <a:spcBef>
                <a:spcPts val="500"/>
              </a:spcBef>
              <a:spcAft>
                <a:spcPts val="0"/>
              </a:spcAft>
              <a:buClr>
                <a:schemeClr val="lt1"/>
              </a:buClr>
              <a:buSzPts val="1400"/>
              <a:buChar char="•"/>
              <a:defRPr>
                <a:solidFill>
                  <a:schemeClr val="lt1"/>
                </a:solidFill>
              </a:defRPr>
            </a:lvl4pPr>
            <a:lvl5pPr marL="2286000" lvl="4" indent="-317500" algn="l">
              <a:lnSpc>
                <a:spcPct val="90000"/>
              </a:lnSpc>
              <a:spcBef>
                <a:spcPts val="500"/>
              </a:spcBef>
              <a:spcAft>
                <a:spcPts val="0"/>
              </a:spcAft>
              <a:buClr>
                <a:schemeClr val="lt1"/>
              </a:buClr>
              <a:buSzPts val="14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1" name="Google Shape;121;p44"/>
          <p:cNvSpPr txBox="1">
            <a:spLocks noGrp="1"/>
          </p:cNvSpPr>
          <p:nvPr>
            <p:ph type="ftr" idx="11"/>
          </p:nvPr>
        </p:nvSpPr>
        <p:spPr>
          <a:xfrm>
            <a:off x="7372695" y="6356350"/>
            <a:ext cx="41148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sz="1200" b="0" i="0">
                <a:solidFill>
                  <a:srgbClr val="E8E8E8"/>
                </a:solidFill>
                <a:latin typeface="Source Sans Pro"/>
                <a:ea typeface="Source Sans Pro"/>
                <a:cs typeface="Source Sans Pro"/>
                <a:sym typeface="Source Sans Pro"/>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122" name="Google Shape;122;p44"/>
          <p:cNvSpPr txBox="1">
            <a:spLocks noGrp="1"/>
          </p:cNvSpPr>
          <p:nvPr>
            <p:ph type="sldNum" idx="12"/>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b="0" i="0">
                <a:solidFill>
                  <a:srgbClr val="E8E8E8"/>
                </a:solidFill>
                <a:latin typeface="Source Sans Pro"/>
                <a:ea typeface="Source Sans Pro"/>
                <a:cs typeface="Source Sans Pro"/>
                <a:sym typeface="Source Sans Pro"/>
              </a:defRPr>
            </a:lvl1pPr>
            <a:lvl2pPr marL="0" lvl="1" indent="0" algn="r">
              <a:spcBef>
                <a:spcPts val="0"/>
              </a:spcBef>
              <a:buNone/>
              <a:defRPr sz="1200" b="0" i="0">
                <a:solidFill>
                  <a:srgbClr val="E8E8E8"/>
                </a:solidFill>
                <a:latin typeface="Source Sans Pro"/>
                <a:ea typeface="Source Sans Pro"/>
                <a:cs typeface="Source Sans Pro"/>
                <a:sym typeface="Source Sans Pro"/>
              </a:defRPr>
            </a:lvl2pPr>
            <a:lvl3pPr marL="0" lvl="2" indent="0" algn="r">
              <a:spcBef>
                <a:spcPts val="0"/>
              </a:spcBef>
              <a:buNone/>
              <a:defRPr sz="1200" b="0" i="0">
                <a:solidFill>
                  <a:srgbClr val="E8E8E8"/>
                </a:solidFill>
                <a:latin typeface="Source Sans Pro"/>
                <a:ea typeface="Source Sans Pro"/>
                <a:cs typeface="Source Sans Pro"/>
                <a:sym typeface="Source Sans Pro"/>
              </a:defRPr>
            </a:lvl3pPr>
            <a:lvl4pPr marL="0" lvl="3" indent="0" algn="r">
              <a:spcBef>
                <a:spcPts val="0"/>
              </a:spcBef>
              <a:buNone/>
              <a:defRPr sz="1200" b="0" i="0">
                <a:solidFill>
                  <a:srgbClr val="E8E8E8"/>
                </a:solidFill>
                <a:latin typeface="Source Sans Pro"/>
                <a:ea typeface="Source Sans Pro"/>
                <a:cs typeface="Source Sans Pro"/>
                <a:sym typeface="Source Sans Pro"/>
              </a:defRPr>
            </a:lvl4pPr>
            <a:lvl5pPr marL="0" lvl="4" indent="0" algn="r">
              <a:spcBef>
                <a:spcPts val="0"/>
              </a:spcBef>
              <a:buNone/>
              <a:defRPr sz="1200" b="0" i="0">
                <a:solidFill>
                  <a:srgbClr val="E8E8E8"/>
                </a:solidFill>
                <a:latin typeface="Source Sans Pro"/>
                <a:ea typeface="Source Sans Pro"/>
                <a:cs typeface="Source Sans Pro"/>
                <a:sym typeface="Source Sans Pro"/>
              </a:defRPr>
            </a:lvl5pPr>
            <a:lvl6pPr marL="0" lvl="5" indent="0" algn="r">
              <a:spcBef>
                <a:spcPts val="0"/>
              </a:spcBef>
              <a:buNone/>
              <a:defRPr sz="1200" b="0" i="0">
                <a:solidFill>
                  <a:srgbClr val="E8E8E8"/>
                </a:solidFill>
                <a:latin typeface="Source Sans Pro"/>
                <a:ea typeface="Source Sans Pro"/>
                <a:cs typeface="Source Sans Pro"/>
                <a:sym typeface="Source Sans Pro"/>
              </a:defRPr>
            </a:lvl6pPr>
            <a:lvl7pPr marL="0" lvl="6" indent="0" algn="r">
              <a:spcBef>
                <a:spcPts val="0"/>
              </a:spcBef>
              <a:buNone/>
              <a:defRPr sz="1200" b="0" i="0">
                <a:solidFill>
                  <a:srgbClr val="E8E8E8"/>
                </a:solidFill>
                <a:latin typeface="Source Sans Pro"/>
                <a:ea typeface="Source Sans Pro"/>
                <a:cs typeface="Source Sans Pro"/>
                <a:sym typeface="Source Sans Pro"/>
              </a:defRPr>
            </a:lvl7pPr>
            <a:lvl8pPr marL="0" lvl="7" indent="0" algn="r">
              <a:spcBef>
                <a:spcPts val="0"/>
              </a:spcBef>
              <a:buNone/>
              <a:defRPr sz="1200" b="0" i="0">
                <a:solidFill>
                  <a:srgbClr val="E8E8E8"/>
                </a:solidFill>
                <a:latin typeface="Source Sans Pro"/>
                <a:ea typeface="Source Sans Pro"/>
                <a:cs typeface="Source Sans Pro"/>
                <a:sym typeface="Source Sans Pro"/>
              </a:defRPr>
            </a:lvl8pPr>
            <a:lvl9pPr marL="0" lvl="8" indent="0" algn="r">
              <a:spcBef>
                <a:spcPts val="0"/>
              </a:spcBef>
              <a:buNone/>
              <a:defRPr sz="1200" b="0" i="0">
                <a:solidFill>
                  <a:srgbClr val="E8E8E8"/>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12_Title Slide">
  <p:cSld name="12_Title Slide">
    <p:bg>
      <p:bgPr>
        <a:solidFill>
          <a:srgbClr val="BFE4FF"/>
        </a:solidFill>
        <a:effectLst/>
      </p:bgPr>
    </p:bg>
    <p:spTree>
      <p:nvGrpSpPr>
        <p:cNvPr id="1" name="Shape 128"/>
        <p:cNvGrpSpPr/>
        <p:nvPr/>
      </p:nvGrpSpPr>
      <p:grpSpPr>
        <a:xfrm>
          <a:off x="0" y="0"/>
          <a:ext cx="0" cy="0"/>
          <a:chOff x="0" y="0"/>
          <a:chExt cx="0" cy="0"/>
        </a:xfrm>
      </p:grpSpPr>
      <p:sp>
        <p:nvSpPr>
          <p:cNvPr id="129" name="Google Shape;129;p46"/>
          <p:cNvSpPr txBox="1">
            <a:spLocks noGrp="1"/>
          </p:cNvSpPr>
          <p:nvPr>
            <p:ph type="ctrTitle"/>
          </p:nvPr>
        </p:nvSpPr>
        <p:spPr>
          <a:xfrm>
            <a:off x="2465171" y="2767691"/>
            <a:ext cx="7261656" cy="1632577"/>
          </a:xfrm>
          <a:prstGeom prst="rect">
            <a:avLst/>
          </a:prstGeom>
          <a:noFill/>
          <a:ln>
            <a:noFill/>
          </a:ln>
        </p:spPr>
        <p:txBody>
          <a:bodyPr spcFirstLastPara="1" wrap="square" lIns="91425" tIns="45700" rIns="91425" bIns="45700" anchor="t" anchorCtr="0">
            <a:noAutofit/>
          </a:bodyPr>
          <a:lstStyle>
            <a:lvl1pPr lvl="0" algn="ctr">
              <a:lnSpc>
                <a:spcPct val="90000"/>
              </a:lnSpc>
              <a:spcBef>
                <a:spcPts val="0"/>
              </a:spcBef>
              <a:spcAft>
                <a:spcPts val="0"/>
              </a:spcAft>
              <a:buClr>
                <a:schemeClr val="dk2"/>
              </a:buClr>
              <a:buSzPts val="6600"/>
              <a:buFont typeface="PT Serif"/>
              <a:buNone/>
              <a:defRPr sz="6600">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0" name="Google Shape;130;p46"/>
          <p:cNvSpPr txBox="1">
            <a:spLocks noGrp="1"/>
          </p:cNvSpPr>
          <p:nvPr>
            <p:ph type="body" idx="1"/>
          </p:nvPr>
        </p:nvSpPr>
        <p:spPr>
          <a:xfrm>
            <a:off x="3972696" y="2353292"/>
            <a:ext cx="4246607" cy="366651"/>
          </a:xfrm>
          <a:prstGeom prst="rect">
            <a:avLst/>
          </a:prstGeom>
          <a:noFill/>
          <a:ln>
            <a:noFill/>
          </a:ln>
        </p:spPr>
        <p:txBody>
          <a:bodyPr spcFirstLastPara="1" wrap="square" lIns="91425" tIns="45700" rIns="91425" bIns="45700" anchor="t" anchorCtr="0">
            <a:normAutofit/>
          </a:bodyPr>
          <a:lstStyle>
            <a:lvl1pPr marL="457200" lvl="0" indent="-228600" algn="ctr">
              <a:lnSpc>
                <a:spcPct val="90000"/>
              </a:lnSpc>
              <a:spcBef>
                <a:spcPts val="1000"/>
              </a:spcBef>
              <a:spcAft>
                <a:spcPts val="0"/>
              </a:spcAft>
              <a:buClr>
                <a:schemeClr val="dk2"/>
              </a:buClr>
              <a:buSzPts val="1600"/>
              <a:buNone/>
              <a:defRPr sz="1600" b="0" i="0">
                <a:solidFill>
                  <a:schemeClr val="dk2"/>
                </a:solidFill>
                <a:latin typeface="Source Sans Pro"/>
                <a:ea typeface="Source Sans Pro"/>
                <a:cs typeface="Source Sans Pro"/>
                <a:sym typeface="Source Sans Pro"/>
              </a:defRPr>
            </a:lvl1pPr>
            <a:lvl2pPr marL="914400" lvl="1" indent="-228600" algn="l">
              <a:lnSpc>
                <a:spcPct val="90000"/>
              </a:lnSpc>
              <a:spcBef>
                <a:spcPts val="500"/>
              </a:spcBef>
              <a:spcAft>
                <a:spcPts val="0"/>
              </a:spcAft>
              <a:buClr>
                <a:schemeClr val="lt1"/>
              </a:buClr>
              <a:buSzPts val="1800"/>
              <a:buNone/>
              <a:defRPr>
                <a:solidFill>
                  <a:schemeClr val="lt1"/>
                </a:solidFill>
              </a:defRPr>
            </a:lvl2pPr>
            <a:lvl3pPr marL="1371600" lvl="2" indent="-330200" algn="l">
              <a:lnSpc>
                <a:spcPct val="90000"/>
              </a:lnSpc>
              <a:spcBef>
                <a:spcPts val="500"/>
              </a:spcBef>
              <a:spcAft>
                <a:spcPts val="0"/>
              </a:spcAft>
              <a:buClr>
                <a:schemeClr val="lt1"/>
              </a:buClr>
              <a:buSzPts val="1600"/>
              <a:buChar char="•"/>
              <a:defRPr>
                <a:solidFill>
                  <a:schemeClr val="lt1"/>
                </a:solidFill>
              </a:defRPr>
            </a:lvl3pPr>
            <a:lvl4pPr marL="1828800" lvl="3" indent="-317500" algn="l">
              <a:lnSpc>
                <a:spcPct val="90000"/>
              </a:lnSpc>
              <a:spcBef>
                <a:spcPts val="500"/>
              </a:spcBef>
              <a:spcAft>
                <a:spcPts val="0"/>
              </a:spcAft>
              <a:buClr>
                <a:schemeClr val="lt1"/>
              </a:buClr>
              <a:buSzPts val="1400"/>
              <a:buChar char="•"/>
              <a:defRPr>
                <a:solidFill>
                  <a:schemeClr val="lt1"/>
                </a:solidFill>
              </a:defRPr>
            </a:lvl4pPr>
            <a:lvl5pPr marL="2286000" lvl="4" indent="-317500" algn="l">
              <a:lnSpc>
                <a:spcPct val="90000"/>
              </a:lnSpc>
              <a:spcBef>
                <a:spcPts val="500"/>
              </a:spcBef>
              <a:spcAft>
                <a:spcPts val="0"/>
              </a:spcAft>
              <a:buClr>
                <a:schemeClr val="lt1"/>
              </a:buClr>
              <a:buSzPts val="14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1" name="Google Shape;131;p46"/>
          <p:cNvSpPr txBox="1">
            <a:spLocks noGrp="1"/>
          </p:cNvSpPr>
          <p:nvPr>
            <p:ph type="ftr" idx="11"/>
          </p:nvPr>
        </p:nvSpPr>
        <p:spPr>
          <a:xfrm>
            <a:off x="7372695" y="6356350"/>
            <a:ext cx="41148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sz="1200" b="0" i="0">
                <a:solidFill>
                  <a:srgbClr val="8A8A8A"/>
                </a:solidFill>
                <a:latin typeface="Source Sans Pro"/>
                <a:ea typeface="Source Sans Pro"/>
                <a:cs typeface="Source Sans Pro"/>
                <a:sym typeface="Source Sans Pro"/>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132" name="Google Shape;132;p46"/>
          <p:cNvSpPr txBox="1">
            <a:spLocks noGrp="1"/>
          </p:cNvSpPr>
          <p:nvPr>
            <p:ph type="sldNum" idx="12"/>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b="0" i="0">
                <a:solidFill>
                  <a:srgbClr val="8A8A8A"/>
                </a:solidFill>
                <a:latin typeface="Source Sans Pro"/>
                <a:ea typeface="Source Sans Pro"/>
                <a:cs typeface="Source Sans Pro"/>
                <a:sym typeface="Source Sans Pro"/>
              </a:defRPr>
            </a:lvl1pPr>
            <a:lvl2pPr marL="0" lvl="1" indent="0" algn="r">
              <a:spcBef>
                <a:spcPts val="0"/>
              </a:spcBef>
              <a:buNone/>
              <a:defRPr sz="1200" b="0" i="0">
                <a:solidFill>
                  <a:srgbClr val="8A8A8A"/>
                </a:solidFill>
                <a:latin typeface="Source Sans Pro"/>
                <a:ea typeface="Source Sans Pro"/>
                <a:cs typeface="Source Sans Pro"/>
                <a:sym typeface="Source Sans Pro"/>
              </a:defRPr>
            </a:lvl2pPr>
            <a:lvl3pPr marL="0" lvl="2" indent="0" algn="r">
              <a:spcBef>
                <a:spcPts val="0"/>
              </a:spcBef>
              <a:buNone/>
              <a:defRPr sz="1200" b="0" i="0">
                <a:solidFill>
                  <a:srgbClr val="8A8A8A"/>
                </a:solidFill>
                <a:latin typeface="Source Sans Pro"/>
                <a:ea typeface="Source Sans Pro"/>
                <a:cs typeface="Source Sans Pro"/>
                <a:sym typeface="Source Sans Pro"/>
              </a:defRPr>
            </a:lvl3pPr>
            <a:lvl4pPr marL="0" lvl="3" indent="0" algn="r">
              <a:spcBef>
                <a:spcPts val="0"/>
              </a:spcBef>
              <a:buNone/>
              <a:defRPr sz="1200" b="0" i="0">
                <a:solidFill>
                  <a:srgbClr val="8A8A8A"/>
                </a:solidFill>
                <a:latin typeface="Source Sans Pro"/>
                <a:ea typeface="Source Sans Pro"/>
                <a:cs typeface="Source Sans Pro"/>
                <a:sym typeface="Source Sans Pro"/>
              </a:defRPr>
            </a:lvl4pPr>
            <a:lvl5pPr marL="0" lvl="4" indent="0" algn="r">
              <a:spcBef>
                <a:spcPts val="0"/>
              </a:spcBef>
              <a:buNone/>
              <a:defRPr sz="1200" b="0" i="0">
                <a:solidFill>
                  <a:srgbClr val="8A8A8A"/>
                </a:solidFill>
                <a:latin typeface="Source Sans Pro"/>
                <a:ea typeface="Source Sans Pro"/>
                <a:cs typeface="Source Sans Pro"/>
                <a:sym typeface="Source Sans Pro"/>
              </a:defRPr>
            </a:lvl5pPr>
            <a:lvl6pPr marL="0" lvl="5" indent="0" algn="r">
              <a:spcBef>
                <a:spcPts val="0"/>
              </a:spcBef>
              <a:buNone/>
              <a:defRPr sz="1200" b="0" i="0">
                <a:solidFill>
                  <a:srgbClr val="8A8A8A"/>
                </a:solidFill>
                <a:latin typeface="Source Sans Pro"/>
                <a:ea typeface="Source Sans Pro"/>
                <a:cs typeface="Source Sans Pro"/>
                <a:sym typeface="Source Sans Pro"/>
              </a:defRPr>
            </a:lvl6pPr>
            <a:lvl7pPr marL="0" lvl="6" indent="0" algn="r">
              <a:spcBef>
                <a:spcPts val="0"/>
              </a:spcBef>
              <a:buNone/>
              <a:defRPr sz="1200" b="0" i="0">
                <a:solidFill>
                  <a:srgbClr val="8A8A8A"/>
                </a:solidFill>
                <a:latin typeface="Source Sans Pro"/>
                <a:ea typeface="Source Sans Pro"/>
                <a:cs typeface="Source Sans Pro"/>
                <a:sym typeface="Source Sans Pro"/>
              </a:defRPr>
            </a:lvl7pPr>
            <a:lvl8pPr marL="0" lvl="7" indent="0" algn="r">
              <a:spcBef>
                <a:spcPts val="0"/>
              </a:spcBef>
              <a:buNone/>
              <a:defRPr sz="1200" b="0" i="0">
                <a:solidFill>
                  <a:srgbClr val="8A8A8A"/>
                </a:solidFill>
                <a:latin typeface="Source Sans Pro"/>
                <a:ea typeface="Source Sans Pro"/>
                <a:cs typeface="Source Sans Pro"/>
                <a:sym typeface="Source Sans Pro"/>
              </a:defRPr>
            </a:lvl8pPr>
            <a:lvl9pPr marL="0" lvl="8" indent="0" algn="r">
              <a:spcBef>
                <a:spcPts val="0"/>
              </a:spcBef>
              <a:buNone/>
              <a:defRPr sz="1200" b="0" i="0">
                <a:solidFill>
                  <a:srgbClr val="8A8A8A"/>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133"/>
        <p:cNvGrpSpPr/>
        <p:nvPr/>
      </p:nvGrpSpPr>
      <p:grpSpPr>
        <a:xfrm>
          <a:off x="0" y="0"/>
          <a:ext cx="0" cy="0"/>
          <a:chOff x="0" y="0"/>
          <a:chExt cx="0" cy="0"/>
        </a:xfrm>
      </p:grpSpPr>
      <p:sp>
        <p:nvSpPr>
          <p:cNvPr id="134" name="Google Shape;134;p47"/>
          <p:cNvSpPr txBox="1">
            <a:spLocks noGrp="1"/>
          </p:cNvSpPr>
          <p:nvPr>
            <p:ph type="title"/>
          </p:nvPr>
        </p:nvSpPr>
        <p:spPr>
          <a:xfrm>
            <a:off x="305378" y="373491"/>
            <a:ext cx="5382228" cy="1348217"/>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3600"/>
              <a:buFont typeface="PT Serif"/>
              <a:buNone/>
              <a:defRPr>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5" name="Google Shape;135;p47"/>
          <p:cNvSpPr txBox="1">
            <a:spLocks noGrp="1"/>
          </p:cNvSpPr>
          <p:nvPr>
            <p:ph type="body" idx="1"/>
          </p:nvPr>
        </p:nvSpPr>
        <p:spPr>
          <a:xfrm>
            <a:off x="320246" y="1721708"/>
            <a:ext cx="5382228" cy="4351338"/>
          </a:xfrm>
          <a:prstGeom prst="rect">
            <a:avLst/>
          </a:prstGeom>
          <a:noFill/>
          <a:ln>
            <a:noFill/>
          </a:ln>
        </p:spPr>
        <p:txBody>
          <a:bodyPr spcFirstLastPara="1" wrap="square" lIns="91425" tIns="45700" rIns="91425" bIns="45700" anchor="t" anchorCtr="0">
            <a:normAutofit/>
          </a:bodyPr>
          <a:lstStyle>
            <a:lvl1pPr marL="457200" lvl="0" indent="-317500" algn="l">
              <a:lnSpc>
                <a:spcPct val="90000"/>
              </a:lnSpc>
              <a:spcBef>
                <a:spcPts val="1000"/>
              </a:spcBef>
              <a:spcAft>
                <a:spcPts val="0"/>
              </a:spcAft>
              <a:buClr>
                <a:schemeClr val="accent2"/>
              </a:buClr>
              <a:buSzPts val="1400"/>
              <a:buFont typeface="Noto Sans Symbols"/>
              <a:buChar char="▪"/>
              <a:defRPr/>
            </a:lvl1pPr>
            <a:lvl2pPr marL="914400" lvl="1" indent="-308610" algn="l">
              <a:lnSpc>
                <a:spcPct val="90000"/>
              </a:lnSpc>
              <a:spcBef>
                <a:spcPts val="500"/>
              </a:spcBef>
              <a:spcAft>
                <a:spcPts val="0"/>
              </a:spcAft>
              <a:buClr>
                <a:schemeClr val="accent2"/>
              </a:buClr>
              <a:buSzPts val="1260"/>
              <a:buFont typeface="Noto Sans Symbols"/>
              <a:buChar char="▪"/>
              <a:defRPr/>
            </a:lvl2pPr>
            <a:lvl3pPr marL="1371600" lvl="2" indent="-299719" algn="l">
              <a:lnSpc>
                <a:spcPct val="90000"/>
              </a:lnSpc>
              <a:spcBef>
                <a:spcPts val="500"/>
              </a:spcBef>
              <a:spcAft>
                <a:spcPts val="0"/>
              </a:spcAft>
              <a:buClr>
                <a:schemeClr val="accent2"/>
              </a:buClr>
              <a:buSzPts val="1120"/>
              <a:buFont typeface="Noto Sans Symbols"/>
              <a:buChar char="▪"/>
              <a:defRPr/>
            </a:lvl3pPr>
            <a:lvl4pPr marL="1828800" lvl="3" indent="-290830" algn="l">
              <a:lnSpc>
                <a:spcPct val="90000"/>
              </a:lnSpc>
              <a:spcBef>
                <a:spcPts val="500"/>
              </a:spcBef>
              <a:spcAft>
                <a:spcPts val="0"/>
              </a:spcAft>
              <a:buClr>
                <a:schemeClr val="accent2"/>
              </a:buClr>
              <a:buSzPts val="980"/>
              <a:buFont typeface="Noto Sans Symbols"/>
              <a:buChar char="▪"/>
              <a:defRPr/>
            </a:lvl4pPr>
            <a:lvl5pPr marL="2286000" lvl="4" indent="-290829" algn="l">
              <a:lnSpc>
                <a:spcPct val="90000"/>
              </a:lnSpc>
              <a:spcBef>
                <a:spcPts val="500"/>
              </a:spcBef>
              <a:spcAft>
                <a:spcPts val="0"/>
              </a:spcAft>
              <a:buClr>
                <a:schemeClr val="accent2"/>
              </a:buClr>
              <a:buSzPts val="980"/>
              <a:buFont typeface="Noto Sans Symbols"/>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6" name="Google Shape;136;p47"/>
          <p:cNvSpPr txBox="1">
            <a:spLocks noGrp="1"/>
          </p:cNvSpPr>
          <p:nvPr>
            <p:ph type="ftr" idx="11"/>
          </p:nvPr>
        </p:nvSpPr>
        <p:spPr>
          <a:xfrm>
            <a:off x="7372695" y="6356350"/>
            <a:ext cx="41148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sz="1200" b="0" i="0">
                <a:solidFill>
                  <a:srgbClr val="8A8A8A"/>
                </a:solidFill>
                <a:latin typeface="Source Sans Pro"/>
                <a:ea typeface="Source Sans Pro"/>
                <a:cs typeface="Source Sans Pro"/>
                <a:sym typeface="Source Sans Pro"/>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137" name="Google Shape;137;p47"/>
          <p:cNvSpPr txBox="1">
            <a:spLocks noGrp="1"/>
          </p:cNvSpPr>
          <p:nvPr>
            <p:ph type="sldNum" idx="12"/>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b="0" i="0">
                <a:solidFill>
                  <a:srgbClr val="8A8A8A"/>
                </a:solidFill>
                <a:latin typeface="Source Sans Pro"/>
                <a:ea typeface="Source Sans Pro"/>
                <a:cs typeface="Source Sans Pro"/>
                <a:sym typeface="Source Sans Pro"/>
              </a:defRPr>
            </a:lvl1pPr>
            <a:lvl2pPr marL="0" lvl="1" indent="0" algn="r">
              <a:spcBef>
                <a:spcPts val="0"/>
              </a:spcBef>
              <a:buNone/>
              <a:defRPr sz="1200" b="0" i="0">
                <a:solidFill>
                  <a:srgbClr val="8A8A8A"/>
                </a:solidFill>
                <a:latin typeface="Source Sans Pro"/>
                <a:ea typeface="Source Sans Pro"/>
                <a:cs typeface="Source Sans Pro"/>
                <a:sym typeface="Source Sans Pro"/>
              </a:defRPr>
            </a:lvl2pPr>
            <a:lvl3pPr marL="0" lvl="2" indent="0" algn="r">
              <a:spcBef>
                <a:spcPts val="0"/>
              </a:spcBef>
              <a:buNone/>
              <a:defRPr sz="1200" b="0" i="0">
                <a:solidFill>
                  <a:srgbClr val="8A8A8A"/>
                </a:solidFill>
                <a:latin typeface="Source Sans Pro"/>
                <a:ea typeface="Source Sans Pro"/>
                <a:cs typeface="Source Sans Pro"/>
                <a:sym typeface="Source Sans Pro"/>
              </a:defRPr>
            </a:lvl3pPr>
            <a:lvl4pPr marL="0" lvl="3" indent="0" algn="r">
              <a:spcBef>
                <a:spcPts val="0"/>
              </a:spcBef>
              <a:buNone/>
              <a:defRPr sz="1200" b="0" i="0">
                <a:solidFill>
                  <a:srgbClr val="8A8A8A"/>
                </a:solidFill>
                <a:latin typeface="Source Sans Pro"/>
                <a:ea typeface="Source Sans Pro"/>
                <a:cs typeface="Source Sans Pro"/>
                <a:sym typeface="Source Sans Pro"/>
              </a:defRPr>
            </a:lvl4pPr>
            <a:lvl5pPr marL="0" lvl="4" indent="0" algn="r">
              <a:spcBef>
                <a:spcPts val="0"/>
              </a:spcBef>
              <a:buNone/>
              <a:defRPr sz="1200" b="0" i="0">
                <a:solidFill>
                  <a:srgbClr val="8A8A8A"/>
                </a:solidFill>
                <a:latin typeface="Source Sans Pro"/>
                <a:ea typeface="Source Sans Pro"/>
                <a:cs typeface="Source Sans Pro"/>
                <a:sym typeface="Source Sans Pro"/>
              </a:defRPr>
            </a:lvl5pPr>
            <a:lvl6pPr marL="0" lvl="5" indent="0" algn="r">
              <a:spcBef>
                <a:spcPts val="0"/>
              </a:spcBef>
              <a:buNone/>
              <a:defRPr sz="1200" b="0" i="0">
                <a:solidFill>
                  <a:srgbClr val="8A8A8A"/>
                </a:solidFill>
                <a:latin typeface="Source Sans Pro"/>
                <a:ea typeface="Source Sans Pro"/>
                <a:cs typeface="Source Sans Pro"/>
                <a:sym typeface="Source Sans Pro"/>
              </a:defRPr>
            </a:lvl6pPr>
            <a:lvl7pPr marL="0" lvl="6" indent="0" algn="r">
              <a:spcBef>
                <a:spcPts val="0"/>
              </a:spcBef>
              <a:buNone/>
              <a:defRPr sz="1200" b="0" i="0">
                <a:solidFill>
                  <a:srgbClr val="8A8A8A"/>
                </a:solidFill>
                <a:latin typeface="Source Sans Pro"/>
                <a:ea typeface="Source Sans Pro"/>
                <a:cs typeface="Source Sans Pro"/>
                <a:sym typeface="Source Sans Pro"/>
              </a:defRPr>
            </a:lvl7pPr>
            <a:lvl8pPr marL="0" lvl="7" indent="0" algn="r">
              <a:spcBef>
                <a:spcPts val="0"/>
              </a:spcBef>
              <a:buNone/>
              <a:defRPr sz="1200" b="0" i="0">
                <a:solidFill>
                  <a:srgbClr val="8A8A8A"/>
                </a:solidFill>
                <a:latin typeface="Source Sans Pro"/>
                <a:ea typeface="Source Sans Pro"/>
                <a:cs typeface="Source Sans Pro"/>
                <a:sym typeface="Source Sans Pro"/>
              </a:defRPr>
            </a:lvl8pPr>
            <a:lvl9pPr marL="0" lvl="8" indent="0" algn="r">
              <a:spcBef>
                <a:spcPts val="0"/>
              </a:spcBef>
              <a:buNone/>
              <a:defRPr sz="1200" b="0" i="0">
                <a:solidFill>
                  <a:srgbClr val="8A8A8A"/>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dirty="0"/>
          </a:p>
        </p:txBody>
      </p:sp>
      <p:sp>
        <p:nvSpPr>
          <p:cNvPr id="138" name="Google Shape;138;p47"/>
          <p:cNvSpPr>
            <a:spLocks noGrp="1"/>
          </p:cNvSpPr>
          <p:nvPr>
            <p:ph type="pic" idx="2"/>
          </p:nvPr>
        </p:nvSpPr>
        <p:spPr>
          <a:xfrm>
            <a:off x="6096000" y="0"/>
            <a:ext cx="6096000" cy="6858000"/>
          </a:xfrm>
          <a:prstGeom prst="rect">
            <a:avLst/>
          </a:prstGeom>
          <a:noFill/>
          <a:ln>
            <a:noFill/>
          </a:ln>
        </p:spPr>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4_Two Content">
  <p:cSld name="4_Two Content">
    <p:spTree>
      <p:nvGrpSpPr>
        <p:cNvPr id="1" name="Shape 139"/>
        <p:cNvGrpSpPr/>
        <p:nvPr/>
      </p:nvGrpSpPr>
      <p:grpSpPr>
        <a:xfrm>
          <a:off x="0" y="0"/>
          <a:ext cx="0" cy="0"/>
          <a:chOff x="0" y="0"/>
          <a:chExt cx="0" cy="0"/>
        </a:xfrm>
      </p:grpSpPr>
      <p:sp>
        <p:nvSpPr>
          <p:cNvPr id="140" name="Google Shape;140;p48"/>
          <p:cNvSpPr txBox="1">
            <a:spLocks noGrp="1"/>
          </p:cNvSpPr>
          <p:nvPr>
            <p:ph type="body" idx="1"/>
          </p:nvPr>
        </p:nvSpPr>
        <p:spPr>
          <a:xfrm>
            <a:off x="320246" y="1721708"/>
            <a:ext cx="5382228" cy="4351338"/>
          </a:xfrm>
          <a:prstGeom prst="rect">
            <a:avLst/>
          </a:prstGeom>
          <a:noFill/>
          <a:ln>
            <a:noFill/>
          </a:ln>
        </p:spPr>
        <p:txBody>
          <a:bodyPr spcFirstLastPara="1" wrap="square" lIns="91425" tIns="45700" rIns="91425" bIns="45700" anchor="t" anchorCtr="0">
            <a:normAutofit/>
          </a:bodyPr>
          <a:lstStyle>
            <a:lvl1pPr marL="457200" lvl="0" indent="-317500" algn="l">
              <a:lnSpc>
                <a:spcPct val="90000"/>
              </a:lnSpc>
              <a:spcBef>
                <a:spcPts val="1000"/>
              </a:spcBef>
              <a:spcAft>
                <a:spcPts val="0"/>
              </a:spcAft>
              <a:buClr>
                <a:schemeClr val="accent2"/>
              </a:buClr>
              <a:buSzPts val="1400"/>
              <a:buFont typeface="Noto Sans Symbols"/>
              <a:buChar char="▪"/>
              <a:defRPr/>
            </a:lvl1pPr>
            <a:lvl2pPr marL="914400" lvl="1" indent="-308610" algn="l">
              <a:lnSpc>
                <a:spcPct val="90000"/>
              </a:lnSpc>
              <a:spcBef>
                <a:spcPts val="500"/>
              </a:spcBef>
              <a:spcAft>
                <a:spcPts val="0"/>
              </a:spcAft>
              <a:buClr>
                <a:schemeClr val="accent2"/>
              </a:buClr>
              <a:buSzPts val="1260"/>
              <a:buFont typeface="Noto Sans Symbols"/>
              <a:buChar char="▪"/>
              <a:defRPr/>
            </a:lvl2pPr>
            <a:lvl3pPr marL="1371600" lvl="2" indent="-299719" algn="l">
              <a:lnSpc>
                <a:spcPct val="90000"/>
              </a:lnSpc>
              <a:spcBef>
                <a:spcPts val="500"/>
              </a:spcBef>
              <a:spcAft>
                <a:spcPts val="0"/>
              </a:spcAft>
              <a:buClr>
                <a:schemeClr val="accent2"/>
              </a:buClr>
              <a:buSzPts val="1120"/>
              <a:buFont typeface="Noto Sans Symbols"/>
              <a:buChar char="▪"/>
              <a:defRPr/>
            </a:lvl3pPr>
            <a:lvl4pPr marL="1828800" lvl="3" indent="-290830" algn="l">
              <a:lnSpc>
                <a:spcPct val="90000"/>
              </a:lnSpc>
              <a:spcBef>
                <a:spcPts val="500"/>
              </a:spcBef>
              <a:spcAft>
                <a:spcPts val="0"/>
              </a:spcAft>
              <a:buClr>
                <a:schemeClr val="accent2"/>
              </a:buClr>
              <a:buSzPts val="980"/>
              <a:buFont typeface="Noto Sans Symbols"/>
              <a:buChar char="▪"/>
              <a:defRPr/>
            </a:lvl4pPr>
            <a:lvl5pPr marL="2286000" lvl="4" indent="-290829" algn="l">
              <a:lnSpc>
                <a:spcPct val="90000"/>
              </a:lnSpc>
              <a:spcBef>
                <a:spcPts val="500"/>
              </a:spcBef>
              <a:spcAft>
                <a:spcPts val="0"/>
              </a:spcAft>
              <a:buClr>
                <a:schemeClr val="accent2"/>
              </a:buClr>
              <a:buSzPts val="980"/>
              <a:buFont typeface="Noto Sans Symbols"/>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1" name="Google Shape;141;p48"/>
          <p:cNvSpPr txBox="1">
            <a:spLocks noGrp="1"/>
          </p:cNvSpPr>
          <p:nvPr>
            <p:ph type="ftr" idx="11"/>
          </p:nvPr>
        </p:nvSpPr>
        <p:spPr>
          <a:xfrm>
            <a:off x="7372695" y="6356350"/>
            <a:ext cx="41148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sz="1200" b="0" i="0">
                <a:solidFill>
                  <a:srgbClr val="8A8A8A"/>
                </a:solidFill>
                <a:latin typeface="Source Sans Pro"/>
                <a:ea typeface="Source Sans Pro"/>
                <a:cs typeface="Source Sans Pro"/>
                <a:sym typeface="Source Sans Pro"/>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142" name="Google Shape;142;p48"/>
          <p:cNvSpPr txBox="1">
            <a:spLocks noGrp="1"/>
          </p:cNvSpPr>
          <p:nvPr>
            <p:ph type="sldNum" idx="12"/>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b="0" i="0">
                <a:solidFill>
                  <a:srgbClr val="8A8A8A"/>
                </a:solidFill>
                <a:latin typeface="Source Sans Pro"/>
                <a:ea typeface="Source Sans Pro"/>
                <a:cs typeface="Source Sans Pro"/>
                <a:sym typeface="Source Sans Pro"/>
              </a:defRPr>
            </a:lvl1pPr>
            <a:lvl2pPr marL="0" lvl="1" indent="0" algn="r">
              <a:spcBef>
                <a:spcPts val="0"/>
              </a:spcBef>
              <a:buNone/>
              <a:defRPr sz="1200" b="0" i="0">
                <a:solidFill>
                  <a:srgbClr val="8A8A8A"/>
                </a:solidFill>
                <a:latin typeface="Source Sans Pro"/>
                <a:ea typeface="Source Sans Pro"/>
                <a:cs typeface="Source Sans Pro"/>
                <a:sym typeface="Source Sans Pro"/>
              </a:defRPr>
            </a:lvl2pPr>
            <a:lvl3pPr marL="0" lvl="2" indent="0" algn="r">
              <a:spcBef>
                <a:spcPts val="0"/>
              </a:spcBef>
              <a:buNone/>
              <a:defRPr sz="1200" b="0" i="0">
                <a:solidFill>
                  <a:srgbClr val="8A8A8A"/>
                </a:solidFill>
                <a:latin typeface="Source Sans Pro"/>
                <a:ea typeface="Source Sans Pro"/>
                <a:cs typeface="Source Sans Pro"/>
                <a:sym typeface="Source Sans Pro"/>
              </a:defRPr>
            </a:lvl3pPr>
            <a:lvl4pPr marL="0" lvl="3" indent="0" algn="r">
              <a:spcBef>
                <a:spcPts val="0"/>
              </a:spcBef>
              <a:buNone/>
              <a:defRPr sz="1200" b="0" i="0">
                <a:solidFill>
                  <a:srgbClr val="8A8A8A"/>
                </a:solidFill>
                <a:latin typeface="Source Sans Pro"/>
                <a:ea typeface="Source Sans Pro"/>
                <a:cs typeface="Source Sans Pro"/>
                <a:sym typeface="Source Sans Pro"/>
              </a:defRPr>
            </a:lvl4pPr>
            <a:lvl5pPr marL="0" lvl="4" indent="0" algn="r">
              <a:spcBef>
                <a:spcPts val="0"/>
              </a:spcBef>
              <a:buNone/>
              <a:defRPr sz="1200" b="0" i="0">
                <a:solidFill>
                  <a:srgbClr val="8A8A8A"/>
                </a:solidFill>
                <a:latin typeface="Source Sans Pro"/>
                <a:ea typeface="Source Sans Pro"/>
                <a:cs typeface="Source Sans Pro"/>
                <a:sym typeface="Source Sans Pro"/>
              </a:defRPr>
            </a:lvl5pPr>
            <a:lvl6pPr marL="0" lvl="5" indent="0" algn="r">
              <a:spcBef>
                <a:spcPts val="0"/>
              </a:spcBef>
              <a:buNone/>
              <a:defRPr sz="1200" b="0" i="0">
                <a:solidFill>
                  <a:srgbClr val="8A8A8A"/>
                </a:solidFill>
                <a:latin typeface="Source Sans Pro"/>
                <a:ea typeface="Source Sans Pro"/>
                <a:cs typeface="Source Sans Pro"/>
                <a:sym typeface="Source Sans Pro"/>
              </a:defRPr>
            </a:lvl6pPr>
            <a:lvl7pPr marL="0" lvl="6" indent="0" algn="r">
              <a:spcBef>
                <a:spcPts val="0"/>
              </a:spcBef>
              <a:buNone/>
              <a:defRPr sz="1200" b="0" i="0">
                <a:solidFill>
                  <a:srgbClr val="8A8A8A"/>
                </a:solidFill>
                <a:latin typeface="Source Sans Pro"/>
                <a:ea typeface="Source Sans Pro"/>
                <a:cs typeface="Source Sans Pro"/>
                <a:sym typeface="Source Sans Pro"/>
              </a:defRPr>
            </a:lvl7pPr>
            <a:lvl8pPr marL="0" lvl="7" indent="0" algn="r">
              <a:spcBef>
                <a:spcPts val="0"/>
              </a:spcBef>
              <a:buNone/>
              <a:defRPr sz="1200" b="0" i="0">
                <a:solidFill>
                  <a:srgbClr val="8A8A8A"/>
                </a:solidFill>
                <a:latin typeface="Source Sans Pro"/>
                <a:ea typeface="Source Sans Pro"/>
                <a:cs typeface="Source Sans Pro"/>
                <a:sym typeface="Source Sans Pro"/>
              </a:defRPr>
            </a:lvl8pPr>
            <a:lvl9pPr marL="0" lvl="8" indent="0" algn="r">
              <a:spcBef>
                <a:spcPts val="0"/>
              </a:spcBef>
              <a:buNone/>
              <a:defRPr sz="1200" b="0" i="0">
                <a:solidFill>
                  <a:srgbClr val="8A8A8A"/>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dirty="0"/>
          </a:p>
        </p:txBody>
      </p:sp>
      <p:sp>
        <p:nvSpPr>
          <p:cNvPr id="143" name="Google Shape;143;p48"/>
          <p:cNvSpPr>
            <a:spLocks noGrp="1"/>
          </p:cNvSpPr>
          <p:nvPr>
            <p:ph type="pic" idx="2"/>
          </p:nvPr>
        </p:nvSpPr>
        <p:spPr>
          <a:xfrm>
            <a:off x="6096000" y="0"/>
            <a:ext cx="6096000" cy="6858000"/>
          </a:xfrm>
          <a:prstGeom prst="rect">
            <a:avLst/>
          </a:prstGeom>
          <a:noFill/>
          <a:ln>
            <a:noFill/>
          </a:ln>
        </p:spPr>
      </p:sp>
      <p:sp>
        <p:nvSpPr>
          <p:cNvPr id="144" name="Google Shape;144;p48"/>
          <p:cNvSpPr txBox="1">
            <a:spLocks noGrp="1"/>
          </p:cNvSpPr>
          <p:nvPr>
            <p:ph type="title"/>
          </p:nvPr>
        </p:nvSpPr>
        <p:spPr>
          <a:xfrm>
            <a:off x="312812" y="831349"/>
            <a:ext cx="11353800" cy="746983"/>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3600"/>
              <a:buFont typeface="PT Serif"/>
              <a:buNone/>
              <a:defRPr>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5" name="Google Shape;145;p48"/>
          <p:cNvSpPr txBox="1">
            <a:spLocks noGrp="1"/>
          </p:cNvSpPr>
          <p:nvPr>
            <p:ph type="body" idx="3"/>
          </p:nvPr>
        </p:nvSpPr>
        <p:spPr>
          <a:xfrm>
            <a:off x="327680" y="486053"/>
            <a:ext cx="4246607" cy="36665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400"/>
              <a:buNone/>
              <a:defRPr sz="1400" b="0" i="0">
                <a:solidFill>
                  <a:schemeClr val="dk1"/>
                </a:solidFill>
                <a:latin typeface="Source Sans Pro"/>
                <a:ea typeface="Source Sans Pro"/>
                <a:cs typeface="Source Sans Pro"/>
                <a:sym typeface="Source Sans Pro"/>
              </a:defRPr>
            </a:lvl1pPr>
            <a:lvl2pPr marL="914400" lvl="1" indent="-228600" algn="l">
              <a:lnSpc>
                <a:spcPct val="90000"/>
              </a:lnSpc>
              <a:spcBef>
                <a:spcPts val="500"/>
              </a:spcBef>
              <a:spcAft>
                <a:spcPts val="0"/>
              </a:spcAft>
              <a:buClr>
                <a:schemeClr val="lt1"/>
              </a:buClr>
              <a:buSzPts val="1800"/>
              <a:buNone/>
              <a:defRPr>
                <a:solidFill>
                  <a:schemeClr val="lt1"/>
                </a:solidFill>
              </a:defRPr>
            </a:lvl2pPr>
            <a:lvl3pPr marL="1371600" lvl="2" indent="-330200" algn="l">
              <a:lnSpc>
                <a:spcPct val="90000"/>
              </a:lnSpc>
              <a:spcBef>
                <a:spcPts val="500"/>
              </a:spcBef>
              <a:spcAft>
                <a:spcPts val="0"/>
              </a:spcAft>
              <a:buClr>
                <a:schemeClr val="lt1"/>
              </a:buClr>
              <a:buSzPts val="1600"/>
              <a:buChar char="•"/>
              <a:defRPr>
                <a:solidFill>
                  <a:schemeClr val="lt1"/>
                </a:solidFill>
              </a:defRPr>
            </a:lvl3pPr>
            <a:lvl4pPr marL="1828800" lvl="3" indent="-317500" algn="l">
              <a:lnSpc>
                <a:spcPct val="90000"/>
              </a:lnSpc>
              <a:spcBef>
                <a:spcPts val="500"/>
              </a:spcBef>
              <a:spcAft>
                <a:spcPts val="0"/>
              </a:spcAft>
              <a:buClr>
                <a:schemeClr val="lt1"/>
              </a:buClr>
              <a:buSzPts val="1400"/>
              <a:buChar char="•"/>
              <a:defRPr>
                <a:solidFill>
                  <a:schemeClr val="lt1"/>
                </a:solidFill>
              </a:defRPr>
            </a:lvl4pPr>
            <a:lvl5pPr marL="2286000" lvl="4" indent="-317500" algn="l">
              <a:lnSpc>
                <a:spcPct val="90000"/>
              </a:lnSpc>
              <a:spcBef>
                <a:spcPts val="500"/>
              </a:spcBef>
              <a:spcAft>
                <a:spcPts val="0"/>
              </a:spcAft>
              <a:buClr>
                <a:schemeClr val="lt1"/>
              </a:buClr>
              <a:buSzPts val="14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1_Two Content">
  <p:cSld name="1_Two Content">
    <p:spTree>
      <p:nvGrpSpPr>
        <p:cNvPr id="1" name="Shape 146"/>
        <p:cNvGrpSpPr/>
        <p:nvPr/>
      </p:nvGrpSpPr>
      <p:grpSpPr>
        <a:xfrm>
          <a:off x="0" y="0"/>
          <a:ext cx="0" cy="0"/>
          <a:chOff x="0" y="0"/>
          <a:chExt cx="0" cy="0"/>
        </a:xfrm>
      </p:grpSpPr>
      <p:sp>
        <p:nvSpPr>
          <p:cNvPr id="147" name="Google Shape;147;p49"/>
          <p:cNvSpPr txBox="1">
            <a:spLocks noGrp="1"/>
          </p:cNvSpPr>
          <p:nvPr>
            <p:ph type="title"/>
          </p:nvPr>
        </p:nvSpPr>
        <p:spPr>
          <a:xfrm>
            <a:off x="305378" y="373491"/>
            <a:ext cx="6311212" cy="1348217"/>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3600"/>
              <a:buFont typeface="PT Serif"/>
              <a:buNone/>
              <a:defRPr>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8" name="Google Shape;148;p49"/>
          <p:cNvSpPr txBox="1">
            <a:spLocks noGrp="1"/>
          </p:cNvSpPr>
          <p:nvPr>
            <p:ph type="body" idx="1"/>
          </p:nvPr>
        </p:nvSpPr>
        <p:spPr>
          <a:xfrm>
            <a:off x="320245" y="1721708"/>
            <a:ext cx="6311213" cy="4351338"/>
          </a:xfrm>
          <a:prstGeom prst="rect">
            <a:avLst/>
          </a:prstGeom>
          <a:noFill/>
          <a:ln>
            <a:noFill/>
          </a:ln>
        </p:spPr>
        <p:txBody>
          <a:bodyPr spcFirstLastPara="1" wrap="square" lIns="91425" tIns="45700" rIns="91425" bIns="45700" anchor="t" anchorCtr="0">
            <a:normAutofit/>
          </a:bodyPr>
          <a:lstStyle>
            <a:lvl1pPr marL="457200" lvl="0" indent="-317500" algn="l">
              <a:lnSpc>
                <a:spcPct val="90000"/>
              </a:lnSpc>
              <a:spcBef>
                <a:spcPts val="1000"/>
              </a:spcBef>
              <a:spcAft>
                <a:spcPts val="0"/>
              </a:spcAft>
              <a:buClr>
                <a:schemeClr val="accent2"/>
              </a:buClr>
              <a:buSzPts val="1400"/>
              <a:buFont typeface="Noto Sans Symbols"/>
              <a:buChar char="▪"/>
              <a:defRPr sz="2000"/>
            </a:lvl1pPr>
            <a:lvl2pPr marL="914400" lvl="1" indent="-308610" algn="l">
              <a:lnSpc>
                <a:spcPct val="90000"/>
              </a:lnSpc>
              <a:spcBef>
                <a:spcPts val="500"/>
              </a:spcBef>
              <a:spcAft>
                <a:spcPts val="0"/>
              </a:spcAft>
              <a:buClr>
                <a:schemeClr val="accent2"/>
              </a:buClr>
              <a:buSzPts val="1260"/>
              <a:buFont typeface="Noto Sans Symbols"/>
              <a:buChar char="▪"/>
              <a:defRPr sz="1800"/>
            </a:lvl2pPr>
            <a:lvl3pPr marL="1371600" lvl="2" indent="-299719" algn="l">
              <a:lnSpc>
                <a:spcPct val="90000"/>
              </a:lnSpc>
              <a:spcBef>
                <a:spcPts val="500"/>
              </a:spcBef>
              <a:spcAft>
                <a:spcPts val="0"/>
              </a:spcAft>
              <a:buClr>
                <a:schemeClr val="accent2"/>
              </a:buClr>
              <a:buSzPts val="1120"/>
              <a:buFont typeface="Noto Sans Symbols"/>
              <a:buChar char="▪"/>
              <a:defRPr sz="1600"/>
            </a:lvl3pPr>
            <a:lvl4pPr marL="1828800" lvl="3" indent="-290830" algn="l">
              <a:lnSpc>
                <a:spcPct val="90000"/>
              </a:lnSpc>
              <a:spcBef>
                <a:spcPts val="500"/>
              </a:spcBef>
              <a:spcAft>
                <a:spcPts val="0"/>
              </a:spcAft>
              <a:buClr>
                <a:schemeClr val="accent2"/>
              </a:buClr>
              <a:buSzPts val="980"/>
              <a:buFont typeface="Noto Sans Symbols"/>
              <a:buChar char="▪"/>
              <a:defRPr sz="1400"/>
            </a:lvl4pPr>
            <a:lvl5pPr marL="2286000" lvl="4" indent="-290829" algn="l">
              <a:lnSpc>
                <a:spcPct val="90000"/>
              </a:lnSpc>
              <a:spcBef>
                <a:spcPts val="500"/>
              </a:spcBef>
              <a:spcAft>
                <a:spcPts val="0"/>
              </a:spcAft>
              <a:buClr>
                <a:schemeClr val="accent2"/>
              </a:buClr>
              <a:buSzPts val="980"/>
              <a:buFont typeface="Noto Sans Symbols"/>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9" name="Google Shape;149;p49"/>
          <p:cNvSpPr txBox="1">
            <a:spLocks noGrp="1"/>
          </p:cNvSpPr>
          <p:nvPr>
            <p:ph type="ftr" idx="11"/>
          </p:nvPr>
        </p:nvSpPr>
        <p:spPr>
          <a:xfrm>
            <a:off x="7372695" y="6356350"/>
            <a:ext cx="41148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sz="1200" b="0" i="0">
                <a:solidFill>
                  <a:srgbClr val="8A8A8A"/>
                </a:solidFill>
                <a:latin typeface="Source Sans Pro"/>
                <a:ea typeface="Source Sans Pro"/>
                <a:cs typeface="Source Sans Pro"/>
                <a:sym typeface="Source Sans Pro"/>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150" name="Google Shape;150;p49"/>
          <p:cNvSpPr txBox="1">
            <a:spLocks noGrp="1"/>
          </p:cNvSpPr>
          <p:nvPr>
            <p:ph type="sldNum" idx="12"/>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b="0" i="0">
                <a:solidFill>
                  <a:srgbClr val="8A8A8A"/>
                </a:solidFill>
                <a:latin typeface="Source Sans Pro"/>
                <a:ea typeface="Source Sans Pro"/>
                <a:cs typeface="Source Sans Pro"/>
                <a:sym typeface="Source Sans Pro"/>
              </a:defRPr>
            </a:lvl1pPr>
            <a:lvl2pPr marL="0" lvl="1" indent="0" algn="r">
              <a:spcBef>
                <a:spcPts val="0"/>
              </a:spcBef>
              <a:buNone/>
              <a:defRPr sz="1200" b="0" i="0">
                <a:solidFill>
                  <a:srgbClr val="8A8A8A"/>
                </a:solidFill>
                <a:latin typeface="Source Sans Pro"/>
                <a:ea typeface="Source Sans Pro"/>
                <a:cs typeface="Source Sans Pro"/>
                <a:sym typeface="Source Sans Pro"/>
              </a:defRPr>
            </a:lvl2pPr>
            <a:lvl3pPr marL="0" lvl="2" indent="0" algn="r">
              <a:spcBef>
                <a:spcPts val="0"/>
              </a:spcBef>
              <a:buNone/>
              <a:defRPr sz="1200" b="0" i="0">
                <a:solidFill>
                  <a:srgbClr val="8A8A8A"/>
                </a:solidFill>
                <a:latin typeface="Source Sans Pro"/>
                <a:ea typeface="Source Sans Pro"/>
                <a:cs typeface="Source Sans Pro"/>
                <a:sym typeface="Source Sans Pro"/>
              </a:defRPr>
            </a:lvl3pPr>
            <a:lvl4pPr marL="0" lvl="3" indent="0" algn="r">
              <a:spcBef>
                <a:spcPts val="0"/>
              </a:spcBef>
              <a:buNone/>
              <a:defRPr sz="1200" b="0" i="0">
                <a:solidFill>
                  <a:srgbClr val="8A8A8A"/>
                </a:solidFill>
                <a:latin typeface="Source Sans Pro"/>
                <a:ea typeface="Source Sans Pro"/>
                <a:cs typeface="Source Sans Pro"/>
                <a:sym typeface="Source Sans Pro"/>
              </a:defRPr>
            </a:lvl4pPr>
            <a:lvl5pPr marL="0" lvl="4" indent="0" algn="r">
              <a:spcBef>
                <a:spcPts val="0"/>
              </a:spcBef>
              <a:buNone/>
              <a:defRPr sz="1200" b="0" i="0">
                <a:solidFill>
                  <a:srgbClr val="8A8A8A"/>
                </a:solidFill>
                <a:latin typeface="Source Sans Pro"/>
                <a:ea typeface="Source Sans Pro"/>
                <a:cs typeface="Source Sans Pro"/>
                <a:sym typeface="Source Sans Pro"/>
              </a:defRPr>
            </a:lvl5pPr>
            <a:lvl6pPr marL="0" lvl="5" indent="0" algn="r">
              <a:spcBef>
                <a:spcPts val="0"/>
              </a:spcBef>
              <a:buNone/>
              <a:defRPr sz="1200" b="0" i="0">
                <a:solidFill>
                  <a:srgbClr val="8A8A8A"/>
                </a:solidFill>
                <a:latin typeface="Source Sans Pro"/>
                <a:ea typeface="Source Sans Pro"/>
                <a:cs typeface="Source Sans Pro"/>
                <a:sym typeface="Source Sans Pro"/>
              </a:defRPr>
            </a:lvl6pPr>
            <a:lvl7pPr marL="0" lvl="6" indent="0" algn="r">
              <a:spcBef>
                <a:spcPts val="0"/>
              </a:spcBef>
              <a:buNone/>
              <a:defRPr sz="1200" b="0" i="0">
                <a:solidFill>
                  <a:srgbClr val="8A8A8A"/>
                </a:solidFill>
                <a:latin typeface="Source Sans Pro"/>
                <a:ea typeface="Source Sans Pro"/>
                <a:cs typeface="Source Sans Pro"/>
                <a:sym typeface="Source Sans Pro"/>
              </a:defRPr>
            </a:lvl7pPr>
            <a:lvl8pPr marL="0" lvl="7" indent="0" algn="r">
              <a:spcBef>
                <a:spcPts val="0"/>
              </a:spcBef>
              <a:buNone/>
              <a:defRPr sz="1200" b="0" i="0">
                <a:solidFill>
                  <a:srgbClr val="8A8A8A"/>
                </a:solidFill>
                <a:latin typeface="Source Sans Pro"/>
                <a:ea typeface="Source Sans Pro"/>
                <a:cs typeface="Source Sans Pro"/>
                <a:sym typeface="Source Sans Pro"/>
              </a:defRPr>
            </a:lvl8pPr>
            <a:lvl9pPr marL="0" lvl="8" indent="0" algn="r">
              <a:spcBef>
                <a:spcPts val="0"/>
              </a:spcBef>
              <a:buNone/>
              <a:defRPr sz="1200" b="0" i="0">
                <a:solidFill>
                  <a:srgbClr val="8A8A8A"/>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dirty="0"/>
          </a:p>
        </p:txBody>
      </p:sp>
      <p:sp>
        <p:nvSpPr>
          <p:cNvPr id="151" name="Google Shape;151;p49"/>
          <p:cNvSpPr>
            <a:spLocks noGrp="1"/>
          </p:cNvSpPr>
          <p:nvPr>
            <p:ph type="pic" idx="2"/>
          </p:nvPr>
        </p:nvSpPr>
        <p:spPr>
          <a:xfrm>
            <a:off x="7372696" y="0"/>
            <a:ext cx="4819304" cy="6858000"/>
          </a:xfrm>
          <a:prstGeom prst="rect">
            <a:avLst/>
          </a:prstGeom>
          <a:noFill/>
          <a:ln>
            <a:no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Agenda">
  <p:cSld name="Agenda">
    <p:spTree>
      <p:nvGrpSpPr>
        <p:cNvPr id="1" name="Shape 24"/>
        <p:cNvGrpSpPr/>
        <p:nvPr/>
      </p:nvGrpSpPr>
      <p:grpSpPr>
        <a:xfrm>
          <a:off x="0" y="0"/>
          <a:ext cx="0" cy="0"/>
          <a:chOff x="0" y="0"/>
          <a:chExt cx="0" cy="0"/>
        </a:xfrm>
      </p:grpSpPr>
      <p:sp>
        <p:nvSpPr>
          <p:cNvPr id="25" name="Google Shape;25;p31"/>
          <p:cNvSpPr txBox="1">
            <a:spLocks noGrp="1"/>
          </p:cNvSpPr>
          <p:nvPr>
            <p:ph type="title"/>
          </p:nvPr>
        </p:nvSpPr>
        <p:spPr>
          <a:xfrm>
            <a:off x="312812" y="373491"/>
            <a:ext cx="11353800" cy="746983"/>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3600"/>
              <a:buFont typeface="PT Serif"/>
              <a:buNone/>
              <a:defRPr>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 name="Google Shape;26;p31"/>
          <p:cNvSpPr txBox="1">
            <a:spLocks noGrp="1"/>
          </p:cNvSpPr>
          <p:nvPr>
            <p:ph type="ftr" idx="11"/>
          </p:nvPr>
        </p:nvSpPr>
        <p:spPr>
          <a:xfrm>
            <a:off x="7372695" y="6356350"/>
            <a:ext cx="41148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sz="1200" b="0" i="0">
                <a:solidFill>
                  <a:srgbClr val="8A8A8A"/>
                </a:solidFill>
                <a:latin typeface="Source Sans Pro"/>
                <a:ea typeface="Source Sans Pro"/>
                <a:cs typeface="Source Sans Pro"/>
                <a:sym typeface="Source Sans Pro"/>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27" name="Google Shape;27;p31"/>
          <p:cNvSpPr txBox="1">
            <a:spLocks noGrp="1"/>
          </p:cNvSpPr>
          <p:nvPr>
            <p:ph type="sldNum" idx="12"/>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b="0" i="0" u="none" strike="noStrike" cap="none">
                <a:solidFill>
                  <a:srgbClr val="8A8A8A"/>
                </a:solidFill>
                <a:latin typeface="Source Sans Pro"/>
                <a:ea typeface="Source Sans Pro"/>
                <a:cs typeface="Source Sans Pro"/>
                <a:sym typeface="Source Sans Pro"/>
              </a:defRPr>
            </a:lvl1pPr>
            <a:lvl2pPr marL="0" lvl="1" indent="0" algn="r">
              <a:spcBef>
                <a:spcPts val="0"/>
              </a:spcBef>
              <a:buNone/>
              <a:defRPr sz="1200" b="0" i="0" u="none" strike="noStrike" cap="none">
                <a:solidFill>
                  <a:srgbClr val="8A8A8A"/>
                </a:solidFill>
                <a:latin typeface="Source Sans Pro"/>
                <a:ea typeface="Source Sans Pro"/>
                <a:cs typeface="Source Sans Pro"/>
                <a:sym typeface="Source Sans Pro"/>
              </a:defRPr>
            </a:lvl2pPr>
            <a:lvl3pPr marL="0" lvl="2" indent="0" algn="r">
              <a:spcBef>
                <a:spcPts val="0"/>
              </a:spcBef>
              <a:buNone/>
              <a:defRPr sz="1200" b="0" i="0" u="none" strike="noStrike" cap="none">
                <a:solidFill>
                  <a:srgbClr val="8A8A8A"/>
                </a:solidFill>
                <a:latin typeface="Source Sans Pro"/>
                <a:ea typeface="Source Sans Pro"/>
                <a:cs typeface="Source Sans Pro"/>
                <a:sym typeface="Source Sans Pro"/>
              </a:defRPr>
            </a:lvl3pPr>
            <a:lvl4pPr marL="0" lvl="3" indent="0" algn="r">
              <a:spcBef>
                <a:spcPts val="0"/>
              </a:spcBef>
              <a:buNone/>
              <a:defRPr sz="1200" b="0" i="0" u="none" strike="noStrike" cap="none">
                <a:solidFill>
                  <a:srgbClr val="8A8A8A"/>
                </a:solidFill>
                <a:latin typeface="Source Sans Pro"/>
                <a:ea typeface="Source Sans Pro"/>
                <a:cs typeface="Source Sans Pro"/>
                <a:sym typeface="Source Sans Pro"/>
              </a:defRPr>
            </a:lvl4pPr>
            <a:lvl5pPr marL="0" lvl="4" indent="0" algn="r">
              <a:spcBef>
                <a:spcPts val="0"/>
              </a:spcBef>
              <a:buNone/>
              <a:defRPr sz="1200" b="0" i="0" u="none" strike="noStrike" cap="none">
                <a:solidFill>
                  <a:srgbClr val="8A8A8A"/>
                </a:solidFill>
                <a:latin typeface="Source Sans Pro"/>
                <a:ea typeface="Source Sans Pro"/>
                <a:cs typeface="Source Sans Pro"/>
                <a:sym typeface="Source Sans Pro"/>
              </a:defRPr>
            </a:lvl5pPr>
            <a:lvl6pPr marL="0" lvl="5" indent="0" algn="r">
              <a:spcBef>
                <a:spcPts val="0"/>
              </a:spcBef>
              <a:buNone/>
              <a:defRPr sz="1200" b="0" i="0" u="none" strike="noStrike" cap="none">
                <a:solidFill>
                  <a:srgbClr val="8A8A8A"/>
                </a:solidFill>
                <a:latin typeface="Source Sans Pro"/>
                <a:ea typeface="Source Sans Pro"/>
                <a:cs typeface="Source Sans Pro"/>
                <a:sym typeface="Source Sans Pro"/>
              </a:defRPr>
            </a:lvl6pPr>
            <a:lvl7pPr marL="0" lvl="6" indent="0" algn="r">
              <a:spcBef>
                <a:spcPts val="0"/>
              </a:spcBef>
              <a:buNone/>
              <a:defRPr sz="1200" b="0" i="0" u="none" strike="noStrike" cap="none">
                <a:solidFill>
                  <a:srgbClr val="8A8A8A"/>
                </a:solidFill>
                <a:latin typeface="Source Sans Pro"/>
                <a:ea typeface="Source Sans Pro"/>
                <a:cs typeface="Source Sans Pro"/>
                <a:sym typeface="Source Sans Pro"/>
              </a:defRPr>
            </a:lvl7pPr>
            <a:lvl8pPr marL="0" lvl="7" indent="0" algn="r">
              <a:spcBef>
                <a:spcPts val="0"/>
              </a:spcBef>
              <a:buNone/>
              <a:defRPr sz="1200" b="0" i="0" u="none" strike="noStrike" cap="none">
                <a:solidFill>
                  <a:srgbClr val="8A8A8A"/>
                </a:solidFill>
                <a:latin typeface="Source Sans Pro"/>
                <a:ea typeface="Source Sans Pro"/>
                <a:cs typeface="Source Sans Pro"/>
                <a:sym typeface="Source Sans Pro"/>
              </a:defRPr>
            </a:lvl8pPr>
            <a:lvl9pPr marL="0" lvl="8" indent="0" algn="r">
              <a:spcBef>
                <a:spcPts val="0"/>
              </a:spcBef>
              <a:buNone/>
              <a:defRPr sz="1200" b="0" i="0" u="none" strike="noStrike" cap="none">
                <a:solidFill>
                  <a:srgbClr val="8A8A8A"/>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dirty="0"/>
          </a:p>
        </p:txBody>
      </p:sp>
      <p:sp>
        <p:nvSpPr>
          <p:cNvPr id="28" name="Google Shape;28;p31"/>
          <p:cNvSpPr txBox="1">
            <a:spLocks noGrp="1"/>
          </p:cNvSpPr>
          <p:nvPr>
            <p:ph type="body" idx="1"/>
          </p:nvPr>
        </p:nvSpPr>
        <p:spPr>
          <a:xfrm>
            <a:off x="419100" y="1364578"/>
            <a:ext cx="262825" cy="712787"/>
          </a:xfrm>
          <a:prstGeom prst="rect">
            <a:avLst/>
          </a:prstGeom>
          <a:noFill/>
          <a:ln>
            <a:noFill/>
          </a:ln>
        </p:spPr>
        <p:txBody>
          <a:bodyPr spcFirstLastPara="1" wrap="square" lIns="0" tIns="45700" rIns="0" bIns="45700" anchor="t" anchorCtr="0">
            <a:normAutofit/>
          </a:bodyPr>
          <a:lstStyle>
            <a:lvl1pPr marL="457200" lvl="0" indent="-228600" algn="l">
              <a:lnSpc>
                <a:spcPct val="90000"/>
              </a:lnSpc>
              <a:spcBef>
                <a:spcPts val="1000"/>
              </a:spcBef>
              <a:spcAft>
                <a:spcPts val="0"/>
              </a:spcAft>
              <a:buClr>
                <a:schemeClr val="accent2"/>
              </a:buClr>
              <a:buSzPts val="1200"/>
              <a:buNone/>
              <a:defRPr sz="1200" b="1" i="0">
                <a:solidFill>
                  <a:schemeClr val="accent2"/>
                </a:solidFill>
                <a:latin typeface="Source Sans Pro Semibold"/>
                <a:ea typeface="Source Sans Pro Semibold"/>
                <a:cs typeface="Source Sans Pro Semibold"/>
                <a:sym typeface="Source Sans Pro SemiBold"/>
              </a:defRPr>
            </a:lvl1pPr>
            <a:lvl2pPr marL="914400" lvl="1" indent="-342900" algn="l">
              <a:lnSpc>
                <a:spcPct val="90000"/>
              </a:lnSpc>
              <a:spcBef>
                <a:spcPts val="500"/>
              </a:spcBef>
              <a:spcAft>
                <a:spcPts val="0"/>
              </a:spcAft>
              <a:buClr>
                <a:schemeClr val="dk2"/>
              </a:buClr>
              <a:buSzPts val="1800"/>
              <a:buChar char="•"/>
              <a:defRPr/>
            </a:lvl2pPr>
            <a:lvl3pPr marL="1371600" lvl="2" indent="-342900" algn="l">
              <a:lnSpc>
                <a:spcPct val="90000"/>
              </a:lnSpc>
              <a:spcBef>
                <a:spcPts val="500"/>
              </a:spcBef>
              <a:spcAft>
                <a:spcPts val="0"/>
              </a:spcAft>
              <a:buClr>
                <a:schemeClr val="dk2"/>
              </a:buClr>
              <a:buSzPts val="1800"/>
              <a:buChar char="•"/>
              <a:defRPr/>
            </a:lvl3pPr>
            <a:lvl4pPr marL="1828800" lvl="3" indent="-342900" algn="l">
              <a:lnSpc>
                <a:spcPct val="90000"/>
              </a:lnSpc>
              <a:spcBef>
                <a:spcPts val="500"/>
              </a:spcBef>
              <a:spcAft>
                <a:spcPts val="0"/>
              </a:spcAft>
              <a:buClr>
                <a:schemeClr val="dk2"/>
              </a:buClr>
              <a:buSzPts val="1800"/>
              <a:buChar char="•"/>
              <a:defRPr/>
            </a:lvl4pPr>
            <a:lvl5pPr marL="2286000" lvl="4" indent="-342900" algn="l">
              <a:lnSpc>
                <a:spcPct val="90000"/>
              </a:lnSpc>
              <a:spcBef>
                <a:spcPts val="500"/>
              </a:spcBef>
              <a:spcAft>
                <a:spcPts val="0"/>
              </a:spcAft>
              <a:buClr>
                <a:schemeClr val="dk2"/>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9" name="Google Shape;29;p31"/>
          <p:cNvSpPr txBox="1">
            <a:spLocks noGrp="1"/>
          </p:cNvSpPr>
          <p:nvPr>
            <p:ph type="body" idx="2"/>
          </p:nvPr>
        </p:nvSpPr>
        <p:spPr>
          <a:xfrm>
            <a:off x="852488" y="1364578"/>
            <a:ext cx="3278187" cy="474663"/>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2"/>
              </a:buClr>
              <a:buSzPts val="2000"/>
              <a:buNone/>
              <a:defRPr sz="2000"/>
            </a:lvl1pPr>
            <a:lvl2pPr marL="914400" lvl="1" indent="-342900" algn="l">
              <a:lnSpc>
                <a:spcPct val="90000"/>
              </a:lnSpc>
              <a:spcBef>
                <a:spcPts val="500"/>
              </a:spcBef>
              <a:spcAft>
                <a:spcPts val="0"/>
              </a:spcAft>
              <a:buClr>
                <a:schemeClr val="dk2"/>
              </a:buClr>
              <a:buSzPts val="1800"/>
              <a:buChar char="•"/>
              <a:defRPr/>
            </a:lvl2pPr>
            <a:lvl3pPr marL="1371600" lvl="2" indent="-342900" algn="l">
              <a:lnSpc>
                <a:spcPct val="90000"/>
              </a:lnSpc>
              <a:spcBef>
                <a:spcPts val="500"/>
              </a:spcBef>
              <a:spcAft>
                <a:spcPts val="0"/>
              </a:spcAft>
              <a:buClr>
                <a:schemeClr val="dk2"/>
              </a:buClr>
              <a:buSzPts val="1800"/>
              <a:buChar char="•"/>
              <a:defRPr/>
            </a:lvl3pPr>
            <a:lvl4pPr marL="1828800" lvl="3" indent="-342900" algn="l">
              <a:lnSpc>
                <a:spcPct val="90000"/>
              </a:lnSpc>
              <a:spcBef>
                <a:spcPts val="500"/>
              </a:spcBef>
              <a:spcAft>
                <a:spcPts val="0"/>
              </a:spcAft>
              <a:buClr>
                <a:schemeClr val="dk2"/>
              </a:buClr>
              <a:buSzPts val="1800"/>
              <a:buChar char="•"/>
              <a:defRPr/>
            </a:lvl4pPr>
            <a:lvl5pPr marL="2286000" lvl="4" indent="-342900" algn="l">
              <a:lnSpc>
                <a:spcPct val="90000"/>
              </a:lnSpc>
              <a:spcBef>
                <a:spcPts val="500"/>
              </a:spcBef>
              <a:spcAft>
                <a:spcPts val="0"/>
              </a:spcAft>
              <a:buClr>
                <a:schemeClr val="dk2"/>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52"/>
        <p:cNvGrpSpPr/>
        <p:nvPr/>
      </p:nvGrpSpPr>
      <p:grpSpPr>
        <a:xfrm>
          <a:off x="0" y="0"/>
          <a:ext cx="0" cy="0"/>
          <a:chOff x="0" y="0"/>
          <a:chExt cx="0" cy="0"/>
        </a:xfrm>
      </p:grpSpPr>
      <p:sp>
        <p:nvSpPr>
          <p:cNvPr id="153" name="Google Shape;153;p50"/>
          <p:cNvSpPr txBox="1">
            <a:spLocks noGrp="1"/>
          </p:cNvSpPr>
          <p:nvPr>
            <p:ph type="title"/>
          </p:nvPr>
        </p:nvSpPr>
        <p:spPr>
          <a:xfrm>
            <a:off x="302632" y="372559"/>
            <a:ext cx="10515600" cy="1325563"/>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3600"/>
              <a:buFont typeface="PT Serif"/>
              <a:buNone/>
              <a:defRPr>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4" name="Google Shape;154;p50"/>
          <p:cNvSpPr txBox="1">
            <a:spLocks noGrp="1"/>
          </p:cNvSpPr>
          <p:nvPr>
            <p:ph type="dt" idx="10"/>
          </p:nvPr>
        </p:nvSpPr>
        <p:spPr>
          <a:xfrm>
            <a:off x="325244"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155" name="Google Shape;155;p50"/>
          <p:cNvSpPr txBox="1">
            <a:spLocks noGrp="1"/>
          </p:cNvSpPr>
          <p:nvPr>
            <p:ph type="ftr" idx="11"/>
          </p:nvPr>
        </p:nvSpPr>
        <p:spPr>
          <a:xfrm>
            <a:off x="7380732" y="6356350"/>
            <a:ext cx="41148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156" name="Google Shape;156;p50"/>
          <p:cNvSpPr txBox="1">
            <a:spLocks noGrp="1"/>
          </p:cNvSpPr>
          <p:nvPr>
            <p:ph type="sldNum" idx="12"/>
          </p:nvPr>
        </p:nvSpPr>
        <p:spPr>
          <a:xfrm>
            <a:off x="11483006" y="6356350"/>
            <a:ext cx="406052"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57"/>
        <p:cNvGrpSpPr/>
        <p:nvPr/>
      </p:nvGrpSpPr>
      <p:grpSpPr>
        <a:xfrm>
          <a:off x="0" y="0"/>
          <a:ext cx="0" cy="0"/>
          <a:chOff x="0" y="0"/>
          <a:chExt cx="0" cy="0"/>
        </a:xfrm>
      </p:grpSpPr>
      <p:sp>
        <p:nvSpPr>
          <p:cNvPr id="158" name="Google Shape;158;p51"/>
          <p:cNvSpPr txBox="1">
            <a:spLocks noGrp="1"/>
          </p:cNvSpPr>
          <p:nvPr>
            <p:ph type="dt" idx="10"/>
          </p:nvPr>
        </p:nvSpPr>
        <p:spPr>
          <a:xfrm>
            <a:off x="325244"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159" name="Google Shape;159;p51"/>
          <p:cNvSpPr txBox="1">
            <a:spLocks noGrp="1"/>
          </p:cNvSpPr>
          <p:nvPr>
            <p:ph type="ftr" idx="11"/>
          </p:nvPr>
        </p:nvSpPr>
        <p:spPr>
          <a:xfrm>
            <a:off x="7380732" y="6356350"/>
            <a:ext cx="41148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160" name="Google Shape;160;p51"/>
          <p:cNvSpPr txBox="1">
            <a:spLocks noGrp="1"/>
          </p:cNvSpPr>
          <p:nvPr>
            <p:ph type="sldNum" idx="12"/>
          </p:nvPr>
        </p:nvSpPr>
        <p:spPr>
          <a:xfrm>
            <a:off x="11483006" y="6356350"/>
            <a:ext cx="406052"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3_Two Content">
  <p:cSld name="3_Two Content">
    <p:spTree>
      <p:nvGrpSpPr>
        <p:cNvPr id="1" name="Shape 161"/>
        <p:cNvGrpSpPr/>
        <p:nvPr/>
      </p:nvGrpSpPr>
      <p:grpSpPr>
        <a:xfrm>
          <a:off x="0" y="0"/>
          <a:ext cx="0" cy="0"/>
          <a:chOff x="0" y="0"/>
          <a:chExt cx="0" cy="0"/>
        </a:xfrm>
      </p:grpSpPr>
      <p:sp>
        <p:nvSpPr>
          <p:cNvPr id="162" name="Google Shape;162;p52"/>
          <p:cNvSpPr/>
          <p:nvPr/>
        </p:nvSpPr>
        <p:spPr>
          <a:xfrm>
            <a:off x="6096000" y="0"/>
            <a:ext cx="6104239" cy="6858000"/>
          </a:xfrm>
          <a:prstGeom prst="rect">
            <a:avLst/>
          </a:prstGeom>
          <a:solidFill>
            <a:srgbClr val="BFE4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163" name="Google Shape;163;p52"/>
          <p:cNvSpPr txBox="1">
            <a:spLocks noGrp="1"/>
          </p:cNvSpPr>
          <p:nvPr>
            <p:ph type="title"/>
          </p:nvPr>
        </p:nvSpPr>
        <p:spPr>
          <a:xfrm>
            <a:off x="320246" y="2270681"/>
            <a:ext cx="5273246" cy="1348217"/>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rgbClr val="014479"/>
              </a:buClr>
              <a:buSzPts val="3600"/>
              <a:buFont typeface="PT Serif"/>
              <a:buNone/>
              <a:defRPr>
                <a:solidFill>
                  <a:srgbClr val="014479"/>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4" name="Google Shape;164;p52"/>
          <p:cNvSpPr txBox="1">
            <a:spLocks noGrp="1"/>
          </p:cNvSpPr>
          <p:nvPr>
            <p:ph type="ftr" idx="11"/>
          </p:nvPr>
        </p:nvSpPr>
        <p:spPr>
          <a:xfrm>
            <a:off x="7372695" y="6356350"/>
            <a:ext cx="41148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sz="1200" b="0" i="0">
                <a:solidFill>
                  <a:srgbClr val="8A8A8A"/>
                </a:solidFill>
                <a:latin typeface="Source Sans Pro"/>
                <a:ea typeface="Source Sans Pro"/>
                <a:cs typeface="Source Sans Pro"/>
                <a:sym typeface="Source Sans Pro"/>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165" name="Google Shape;165;p52"/>
          <p:cNvSpPr txBox="1">
            <a:spLocks noGrp="1"/>
          </p:cNvSpPr>
          <p:nvPr>
            <p:ph type="sldNum" idx="12"/>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b="0" i="0">
                <a:solidFill>
                  <a:srgbClr val="8A8A8A"/>
                </a:solidFill>
                <a:latin typeface="Source Sans Pro"/>
                <a:ea typeface="Source Sans Pro"/>
                <a:cs typeface="Source Sans Pro"/>
                <a:sym typeface="Source Sans Pro"/>
              </a:defRPr>
            </a:lvl1pPr>
            <a:lvl2pPr marL="0" lvl="1" indent="0" algn="r">
              <a:spcBef>
                <a:spcPts val="0"/>
              </a:spcBef>
              <a:buNone/>
              <a:defRPr sz="1200" b="0" i="0">
                <a:solidFill>
                  <a:srgbClr val="8A8A8A"/>
                </a:solidFill>
                <a:latin typeface="Source Sans Pro"/>
                <a:ea typeface="Source Sans Pro"/>
                <a:cs typeface="Source Sans Pro"/>
                <a:sym typeface="Source Sans Pro"/>
              </a:defRPr>
            </a:lvl2pPr>
            <a:lvl3pPr marL="0" lvl="2" indent="0" algn="r">
              <a:spcBef>
                <a:spcPts val="0"/>
              </a:spcBef>
              <a:buNone/>
              <a:defRPr sz="1200" b="0" i="0">
                <a:solidFill>
                  <a:srgbClr val="8A8A8A"/>
                </a:solidFill>
                <a:latin typeface="Source Sans Pro"/>
                <a:ea typeface="Source Sans Pro"/>
                <a:cs typeface="Source Sans Pro"/>
                <a:sym typeface="Source Sans Pro"/>
              </a:defRPr>
            </a:lvl3pPr>
            <a:lvl4pPr marL="0" lvl="3" indent="0" algn="r">
              <a:spcBef>
                <a:spcPts val="0"/>
              </a:spcBef>
              <a:buNone/>
              <a:defRPr sz="1200" b="0" i="0">
                <a:solidFill>
                  <a:srgbClr val="8A8A8A"/>
                </a:solidFill>
                <a:latin typeface="Source Sans Pro"/>
                <a:ea typeface="Source Sans Pro"/>
                <a:cs typeface="Source Sans Pro"/>
                <a:sym typeface="Source Sans Pro"/>
              </a:defRPr>
            </a:lvl4pPr>
            <a:lvl5pPr marL="0" lvl="4" indent="0" algn="r">
              <a:spcBef>
                <a:spcPts val="0"/>
              </a:spcBef>
              <a:buNone/>
              <a:defRPr sz="1200" b="0" i="0">
                <a:solidFill>
                  <a:srgbClr val="8A8A8A"/>
                </a:solidFill>
                <a:latin typeface="Source Sans Pro"/>
                <a:ea typeface="Source Sans Pro"/>
                <a:cs typeface="Source Sans Pro"/>
                <a:sym typeface="Source Sans Pro"/>
              </a:defRPr>
            </a:lvl5pPr>
            <a:lvl6pPr marL="0" lvl="5" indent="0" algn="r">
              <a:spcBef>
                <a:spcPts val="0"/>
              </a:spcBef>
              <a:buNone/>
              <a:defRPr sz="1200" b="0" i="0">
                <a:solidFill>
                  <a:srgbClr val="8A8A8A"/>
                </a:solidFill>
                <a:latin typeface="Source Sans Pro"/>
                <a:ea typeface="Source Sans Pro"/>
                <a:cs typeface="Source Sans Pro"/>
                <a:sym typeface="Source Sans Pro"/>
              </a:defRPr>
            </a:lvl6pPr>
            <a:lvl7pPr marL="0" lvl="6" indent="0" algn="r">
              <a:spcBef>
                <a:spcPts val="0"/>
              </a:spcBef>
              <a:buNone/>
              <a:defRPr sz="1200" b="0" i="0">
                <a:solidFill>
                  <a:srgbClr val="8A8A8A"/>
                </a:solidFill>
                <a:latin typeface="Source Sans Pro"/>
                <a:ea typeface="Source Sans Pro"/>
                <a:cs typeface="Source Sans Pro"/>
                <a:sym typeface="Source Sans Pro"/>
              </a:defRPr>
            </a:lvl7pPr>
            <a:lvl8pPr marL="0" lvl="7" indent="0" algn="r">
              <a:spcBef>
                <a:spcPts val="0"/>
              </a:spcBef>
              <a:buNone/>
              <a:defRPr sz="1200" b="0" i="0">
                <a:solidFill>
                  <a:srgbClr val="8A8A8A"/>
                </a:solidFill>
                <a:latin typeface="Source Sans Pro"/>
                <a:ea typeface="Source Sans Pro"/>
                <a:cs typeface="Source Sans Pro"/>
                <a:sym typeface="Source Sans Pro"/>
              </a:defRPr>
            </a:lvl8pPr>
            <a:lvl9pPr marL="0" lvl="8" indent="0" algn="r">
              <a:spcBef>
                <a:spcPts val="0"/>
              </a:spcBef>
              <a:buNone/>
              <a:defRPr sz="1200" b="0" i="0">
                <a:solidFill>
                  <a:srgbClr val="8A8A8A"/>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dirty="0"/>
          </a:p>
        </p:txBody>
      </p:sp>
      <p:sp>
        <p:nvSpPr>
          <p:cNvPr id="166" name="Google Shape;166;p52"/>
          <p:cNvSpPr txBox="1">
            <a:spLocks noGrp="1"/>
          </p:cNvSpPr>
          <p:nvPr>
            <p:ph type="body" idx="1"/>
          </p:nvPr>
        </p:nvSpPr>
        <p:spPr>
          <a:xfrm>
            <a:off x="320246" y="3618898"/>
            <a:ext cx="5273246" cy="1788039"/>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accent2"/>
              </a:buClr>
              <a:buSzPts val="1120"/>
              <a:buFont typeface="Noto Sans Symbols"/>
              <a:buNone/>
              <a:defRPr sz="1600">
                <a:solidFill>
                  <a:schemeClr val="accent1"/>
                </a:solidFill>
              </a:defRPr>
            </a:lvl1pPr>
            <a:lvl2pPr marL="914400" lvl="1" indent="-228600" algn="l">
              <a:lnSpc>
                <a:spcPct val="90000"/>
              </a:lnSpc>
              <a:spcBef>
                <a:spcPts val="500"/>
              </a:spcBef>
              <a:spcAft>
                <a:spcPts val="0"/>
              </a:spcAft>
              <a:buClr>
                <a:schemeClr val="accent2"/>
              </a:buClr>
              <a:buSzPts val="1260"/>
              <a:buFont typeface="Noto Sans Symbols"/>
              <a:buNone/>
              <a:defRPr/>
            </a:lvl2pPr>
            <a:lvl3pPr marL="1371600" lvl="2" indent="-228600" algn="l">
              <a:lnSpc>
                <a:spcPct val="90000"/>
              </a:lnSpc>
              <a:spcBef>
                <a:spcPts val="500"/>
              </a:spcBef>
              <a:spcAft>
                <a:spcPts val="0"/>
              </a:spcAft>
              <a:buClr>
                <a:schemeClr val="accent2"/>
              </a:buClr>
              <a:buSzPts val="1120"/>
              <a:buFont typeface="Noto Sans Symbols"/>
              <a:buNone/>
              <a:defRPr/>
            </a:lvl3pPr>
            <a:lvl4pPr marL="1828800" lvl="3" indent="-228600" algn="l">
              <a:lnSpc>
                <a:spcPct val="90000"/>
              </a:lnSpc>
              <a:spcBef>
                <a:spcPts val="500"/>
              </a:spcBef>
              <a:spcAft>
                <a:spcPts val="0"/>
              </a:spcAft>
              <a:buClr>
                <a:schemeClr val="accent2"/>
              </a:buClr>
              <a:buSzPts val="980"/>
              <a:buFont typeface="Noto Sans Symbols"/>
              <a:buNone/>
              <a:defRPr/>
            </a:lvl4pPr>
            <a:lvl5pPr marL="2286000" lvl="4" indent="-228600" algn="l">
              <a:lnSpc>
                <a:spcPct val="90000"/>
              </a:lnSpc>
              <a:spcBef>
                <a:spcPts val="500"/>
              </a:spcBef>
              <a:spcAft>
                <a:spcPts val="0"/>
              </a:spcAft>
              <a:buClr>
                <a:schemeClr val="accent2"/>
              </a:buClr>
              <a:buSzPts val="980"/>
              <a:buFont typeface="Noto Sans Symbols"/>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67"/>
        <p:cNvGrpSpPr/>
        <p:nvPr/>
      </p:nvGrpSpPr>
      <p:grpSpPr>
        <a:xfrm>
          <a:off x="0" y="0"/>
          <a:ext cx="0" cy="0"/>
          <a:chOff x="0" y="0"/>
          <a:chExt cx="0" cy="0"/>
        </a:xfrm>
      </p:grpSpPr>
      <p:sp>
        <p:nvSpPr>
          <p:cNvPr id="168" name="Google Shape;168;p53"/>
          <p:cNvSpPr txBox="1">
            <a:spLocks noGrp="1"/>
          </p:cNvSpPr>
          <p:nvPr>
            <p:ph type="title"/>
          </p:nvPr>
        </p:nvSpPr>
        <p:spPr>
          <a:xfrm>
            <a:off x="331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PT Serif"/>
              <a:buNone/>
              <a:defRPr sz="32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9" name="Google Shape;169;p53"/>
          <p:cNvSpPr>
            <a:spLocks noGrp="1"/>
          </p:cNvSpPr>
          <p:nvPr>
            <p:ph type="pic" idx="2"/>
          </p:nvPr>
        </p:nvSpPr>
        <p:spPr>
          <a:xfrm>
            <a:off x="5600700" y="992187"/>
            <a:ext cx="6172200" cy="4873625"/>
          </a:xfrm>
          <a:prstGeom prst="rect">
            <a:avLst/>
          </a:prstGeom>
          <a:noFill/>
          <a:ln>
            <a:noFill/>
          </a:ln>
        </p:spPr>
      </p:sp>
      <p:sp>
        <p:nvSpPr>
          <p:cNvPr id="170" name="Google Shape;170;p53"/>
          <p:cNvSpPr txBox="1">
            <a:spLocks noGrp="1"/>
          </p:cNvSpPr>
          <p:nvPr>
            <p:ph type="body" idx="1"/>
          </p:nvPr>
        </p:nvSpPr>
        <p:spPr>
          <a:xfrm>
            <a:off x="331788" y="2428081"/>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2"/>
              </a:buClr>
              <a:buSzPts val="1600"/>
              <a:buNone/>
              <a:defRPr sz="1600"/>
            </a:lvl1pPr>
            <a:lvl2pPr marL="914400" lvl="1" indent="-228600" algn="l">
              <a:lnSpc>
                <a:spcPct val="90000"/>
              </a:lnSpc>
              <a:spcBef>
                <a:spcPts val="500"/>
              </a:spcBef>
              <a:spcAft>
                <a:spcPts val="0"/>
              </a:spcAft>
              <a:buClr>
                <a:schemeClr val="dk2"/>
              </a:buClr>
              <a:buSzPts val="1400"/>
              <a:buNone/>
              <a:defRPr sz="1400"/>
            </a:lvl2pPr>
            <a:lvl3pPr marL="1371600" lvl="2" indent="-228600" algn="l">
              <a:lnSpc>
                <a:spcPct val="90000"/>
              </a:lnSpc>
              <a:spcBef>
                <a:spcPts val="500"/>
              </a:spcBef>
              <a:spcAft>
                <a:spcPts val="0"/>
              </a:spcAft>
              <a:buClr>
                <a:schemeClr val="dk2"/>
              </a:buClr>
              <a:buSzPts val="1200"/>
              <a:buNone/>
              <a:defRPr sz="1200"/>
            </a:lvl3pPr>
            <a:lvl4pPr marL="1828800" lvl="3" indent="-228600" algn="l">
              <a:lnSpc>
                <a:spcPct val="90000"/>
              </a:lnSpc>
              <a:spcBef>
                <a:spcPts val="500"/>
              </a:spcBef>
              <a:spcAft>
                <a:spcPts val="0"/>
              </a:spcAft>
              <a:buClr>
                <a:schemeClr val="dk2"/>
              </a:buClr>
              <a:buSzPts val="1000"/>
              <a:buNone/>
              <a:defRPr sz="1000"/>
            </a:lvl4pPr>
            <a:lvl5pPr marL="2286000" lvl="4" indent="-228600" algn="l">
              <a:lnSpc>
                <a:spcPct val="90000"/>
              </a:lnSpc>
              <a:spcBef>
                <a:spcPts val="500"/>
              </a:spcBef>
              <a:spcAft>
                <a:spcPts val="0"/>
              </a:spcAft>
              <a:buClr>
                <a:schemeClr val="dk2"/>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71" name="Google Shape;171;p53"/>
          <p:cNvSpPr txBox="1">
            <a:spLocks noGrp="1"/>
          </p:cNvSpPr>
          <p:nvPr>
            <p:ph type="dt" idx="10"/>
          </p:nvPr>
        </p:nvSpPr>
        <p:spPr>
          <a:xfrm>
            <a:off x="325244"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172" name="Google Shape;172;p53"/>
          <p:cNvSpPr txBox="1">
            <a:spLocks noGrp="1"/>
          </p:cNvSpPr>
          <p:nvPr>
            <p:ph type="ftr" idx="11"/>
          </p:nvPr>
        </p:nvSpPr>
        <p:spPr>
          <a:xfrm>
            <a:off x="7380732" y="6356350"/>
            <a:ext cx="41148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173" name="Google Shape;173;p53"/>
          <p:cNvSpPr txBox="1">
            <a:spLocks noGrp="1"/>
          </p:cNvSpPr>
          <p:nvPr>
            <p:ph type="sldNum" idx="12"/>
          </p:nvPr>
        </p:nvSpPr>
        <p:spPr>
          <a:xfrm>
            <a:off x="11483006" y="6356350"/>
            <a:ext cx="406052"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74"/>
        <p:cNvGrpSpPr/>
        <p:nvPr/>
      </p:nvGrpSpPr>
      <p:grpSpPr>
        <a:xfrm>
          <a:off x="0" y="0"/>
          <a:ext cx="0" cy="0"/>
          <a:chOff x="0" y="0"/>
          <a:chExt cx="0" cy="0"/>
        </a:xfrm>
      </p:grpSpPr>
      <p:sp>
        <p:nvSpPr>
          <p:cNvPr id="175" name="Google Shape;175;p54"/>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PT Serif"/>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6" name="Google Shape;176;p54"/>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2"/>
              </a:buClr>
              <a:buSzPts val="2400"/>
              <a:buNone/>
              <a:defRPr sz="2400"/>
            </a:lvl1pPr>
            <a:lvl2pPr lvl="1" algn="ctr">
              <a:lnSpc>
                <a:spcPct val="90000"/>
              </a:lnSpc>
              <a:spcBef>
                <a:spcPts val="500"/>
              </a:spcBef>
              <a:spcAft>
                <a:spcPts val="0"/>
              </a:spcAft>
              <a:buClr>
                <a:schemeClr val="dk2"/>
              </a:buClr>
              <a:buSzPts val="2000"/>
              <a:buNone/>
              <a:defRPr sz="2000"/>
            </a:lvl2pPr>
            <a:lvl3pPr lvl="2" algn="ctr">
              <a:lnSpc>
                <a:spcPct val="90000"/>
              </a:lnSpc>
              <a:spcBef>
                <a:spcPts val="500"/>
              </a:spcBef>
              <a:spcAft>
                <a:spcPts val="0"/>
              </a:spcAft>
              <a:buClr>
                <a:schemeClr val="dk2"/>
              </a:buClr>
              <a:buSzPts val="1800"/>
              <a:buNone/>
              <a:defRPr sz="1800"/>
            </a:lvl3pPr>
            <a:lvl4pPr lvl="3" algn="ctr">
              <a:lnSpc>
                <a:spcPct val="90000"/>
              </a:lnSpc>
              <a:spcBef>
                <a:spcPts val="500"/>
              </a:spcBef>
              <a:spcAft>
                <a:spcPts val="0"/>
              </a:spcAft>
              <a:buClr>
                <a:schemeClr val="dk2"/>
              </a:buClr>
              <a:buSzPts val="1600"/>
              <a:buNone/>
              <a:defRPr sz="1600"/>
            </a:lvl4pPr>
            <a:lvl5pPr lvl="4" algn="ctr">
              <a:lnSpc>
                <a:spcPct val="90000"/>
              </a:lnSpc>
              <a:spcBef>
                <a:spcPts val="500"/>
              </a:spcBef>
              <a:spcAft>
                <a:spcPts val="0"/>
              </a:spcAft>
              <a:buClr>
                <a:schemeClr val="dk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77" name="Google Shape;177;p54"/>
          <p:cNvSpPr txBox="1">
            <a:spLocks noGrp="1"/>
          </p:cNvSpPr>
          <p:nvPr>
            <p:ph type="dt" idx="10"/>
          </p:nvPr>
        </p:nvSpPr>
        <p:spPr>
          <a:xfrm>
            <a:off x="325244"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178" name="Google Shape;178;p54"/>
          <p:cNvSpPr txBox="1">
            <a:spLocks noGrp="1"/>
          </p:cNvSpPr>
          <p:nvPr>
            <p:ph type="ftr" idx="11"/>
          </p:nvPr>
        </p:nvSpPr>
        <p:spPr>
          <a:xfrm>
            <a:off x="7380732" y="6356350"/>
            <a:ext cx="41148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179" name="Google Shape;179;p54"/>
          <p:cNvSpPr txBox="1">
            <a:spLocks noGrp="1"/>
          </p:cNvSpPr>
          <p:nvPr>
            <p:ph type="sldNum" idx="12"/>
          </p:nvPr>
        </p:nvSpPr>
        <p:spPr>
          <a:xfrm>
            <a:off x="11483006" y="6356350"/>
            <a:ext cx="406052"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2_Two Content">
  <p:cSld name="2_Two Content">
    <p:spTree>
      <p:nvGrpSpPr>
        <p:cNvPr id="1" name="Shape 30"/>
        <p:cNvGrpSpPr/>
        <p:nvPr/>
      </p:nvGrpSpPr>
      <p:grpSpPr>
        <a:xfrm>
          <a:off x="0" y="0"/>
          <a:ext cx="0" cy="0"/>
          <a:chOff x="0" y="0"/>
          <a:chExt cx="0" cy="0"/>
        </a:xfrm>
      </p:grpSpPr>
      <p:sp>
        <p:nvSpPr>
          <p:cNvPr id="31" name="Google Shape;31;p32"/>
          <p:cNvSpPr/>
          <p:nvPr/>
        </p:nvSpPr>
        <p:spPr>
          <a:xfrm>
            <a:off x="6096000" y="0"/>
            <a:ext cx="6104239" cy="68580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chemeClr val="lt1"/>
              </a:solidFill>
              <a:latin typeface="Calibri"/>
              <a:ea typeface="Calibri"/>
              <a:cs typeface="Calibri"/>
              <a:sym typeface="Calibri"/>
            </a:endParaRPr>
          </a:p>
        </p:txBody>
      </p:sp>
      <p:sp>
        <p:nvSpPr>
          <p:cNvPr id="32" name="Google Shape;32;p32"/>
          <p:cNvSpPr txBox="1">
            <a:spLocks noGrp="1"/>
          </p:cNvSpPr>
          <p:nvPr>
            <p:ph type="title"/>
          </p:nvPr>
        </p:nvSpPr>
        <p:spPr>
          <a:xfrm>
            <a:off x="320246" y="2270681"/>
            <a:ext cx="5273246" cy="1348217"/>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rgbClr val="014479"/>
              </a:buClr>
              <a:buSzPts val="3600"/>
              <a:buFont typeface="PT Serif"/>
              <a:buNone/>
              <a:defRPr>
                <a:solidFill>
                  <a:srgbClr val="014479"/>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3" name="Google Shape;33;p32"/>
          <p:cNvSpPr txBox="1">
            <a:spLocks noGrp="1"/>
          </p:cNvSpPr>
          <p:nvPr>
            <p:ph type="ftr" idx="11"/>
          </p:nvPr>
        </p:nvSpPr>
        <p:spPr>
          <a:xfrm>
            <a:off x="7372695" y="6356350"/>
            <a:ext cx="41148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sz="1200" b="0" i="0">
                <a:solidFill>
                  <a:srgbClr val="8A8A8A"/>
                </a:solidFill>
                <a:latin typeface="Source Sans Pro"/>
                <a:ea typeface="Source Sans Pro"/>
                <a:cs typeface="Source Sans Pro"/>
                <a:sym typeface="Source Sans Pro"/>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34" name="Google Shape;34;p32"/>
          <p:cNvSpPr txBox="1">
            <a:spLocks noGrp="1"/>
          </p:cNvSpPr>
          <p:nvPr>
            <p:ph type="sldNum" idx="12"/>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b="0" i="0" u="none" strike="noStrike" cap="none">
                <a:solidFill>
                  <a:srgbClr val="8A8A8A"/>
                </a:solidFill>
                <a:latin typeface="Source Sans Pro"/>
                <a:ea typeface="Source Sans Pro"/>
                <a:cs typeface="Source Sans Pro"/>
                <a:sym typeface="Source Sans Pro"/>
              </a:defRPr>
            </a:lvl1pPr>
            <a:lvl2pPr marL="0" lvl="1" indent="0" algn="r">
              <a:spcBef>
                <a:spcPts val="0"/>
              </a:spcBef>
              <a:buNone/>
              <a:defRPr sz="1200" b="0" i="0" u="none" strike="noStrike" cap="none">
                <a:solidFill>
                  <a:srgbClr val="8A8A8A"/>
                </a:solidFill>
                <a:latin typeface="Source Sans Pro"/>
                <a:ea typeface="Source Sans Pro"/>
                <a:cs typeface="Source Sans Pro"/>
                <a:sym typeface="Source Sans Pro"/>
              </a:defRPr>
            </a:lvl2pPr>
            <a:lvl3pPr marL="0" lvl="2" indent="0" algn="r">
              <a:spcBef>
                <a:spcPts val="0"/>
              </a:spcBef>
              <a:buNone/>
              <a:defRPr sz="1200" b="0" i="0" u="none" strike="noStrike" cap="none">
                <a:solidFill>
                  <a:srgbClr val="8A8A8A"/>
                </a:solidFill>
                <a:latin typeface="Source Sans Pro"/>
                <a:ea typeface="Source Sans Pro"/>
                <a:cs typeface="Source Sans Pro"/>
                <a:sym typeface="Source Sans Pro"/>
              </a:defRPr>
            </a:lvl3pPr>
            <a:lvl4pPr marL="0" lvl="3" indent="0" algn="r">
              <a:spcBef>
                <a:spcPts val="0"/>
              </a:spcBef>
              <a:buNone/>
              <a:defRPr sz="1200" b="0" i="0" u="none" strike="noStrike" cap="none">
                <a:solidFill>
                  <a:srgbClr val="8A8A8A"/>
                </a:solidFill>
                <a:latin typeface="Source Sans Pro"/>
                <a:ea typeface="Source Sans Pro"/>
                <a:cs typeface="Source Sans Pro"/>
                <a:sym typeface="Source Sans Pro"/>
              </a:defRPr>
            </a:lvl4pPr>
            <a:lvl5pPr marL="0" lvl="4" indent="0" algn="r">
              <a:spcBef>
                <a:spcPts val="0"/>
              </a:spcBef>
              <a:buNone/>
              <a:defRPr sz="1200" b="0" i="0" u="none" strike="noStrike" cap="none">
                <a:solidFill>
                  <a:srgbClr val="8A8A8A"/>
                </a:solidFill>
                <a:latin typeface="Source Sans Pro"/>
                <a:ea typeface="Source Sans Pro"/>
                <a:cs typeface="Source Sans Pro"/>
                <a:sym typeface="Source Sans Pro"/>
              </a:defRPr>
            </a:lvl5pPr>
            <a:lvl6pPr marL="0" lvl="5" indent="0" algn="r">
              <a:spcBef>
                <a:spcPts val="0"/>
              </a:spcBef>
              <a:buNone/>
              <a:defRPr sz="1200" b="0" i="0" u="none" strike="noStrike" cap="none">
                <a:solidFill>
                  <a:srgbClr val="8A8A8A"/>
                </a:solidFill>
                <a:latin typeface="Source Sans Pro"/>
                <a:ea typeface="Source Sans Pro"/>
                <a:cs typeface="Source Sans Pro"/>
                <a:sym typeface="Source Sans Pro"/>
              </a:defRPr>
            </a:lvl6pPr>
            <a:lvl7pPr marL="0" lvl="6" indent="0" algn="r">
              <a:spcBef>
                <a:spcPts val="0"/>
              </a:spcBef>
              <a:buNone/>
              <a:defRPr sz="1200" b="0" i="0" u="none" strike="noStrike" cap="none">
                <a:solidFill>
                  <a:srgbClr val="8A8A8A"/>
                </a:solidFill>
                <a:latin typeface="Source Sans Pro"/>
                <a:ea typeface="Source Sans Pro"/>
                <a:cs typeface="Source Sans Pro"/>
                <a:sym typeface="Source Sans Pro"/>
              </a:defRPr>
            </a:lvl7pPr>
            <a:lvl8pPr marL="0" lvl="7" indent="0" algn="r">
              <a:spcBef>
                <a:spcPts val="0"/>
              </a:spcBef>
              <a:buNone/>
              <a:defRPr sz="1200" b="0" i="0" u="none" strike="noStrike" cap="none">
                <a:solidFill>
                  <a:srgbClr val="8A8A8A"/>
                </a:solidFill>
                <a:latin typeface="Source Sans Pro"/>
                <a:ea typeface="Source Sans Pro"/>
                <a:cs typeface="Source Sans Pro"/>
                <a:sym typeface="Source Sans Pro"/>
              </a:defRPr>
            </a:lvl8pPr>
            <a:lvl9pPr marL="0" lvl="8" indent="0" algn="r">
              <a:spcBef>
                <a:spcPts val="0"/>
              </a:spcBef>
              <a:buNone/>
              <a:defRPr sz="1200" b="0" i="0" u="none" strike="noStrike" cap="none">
                <a:solidFill>
                  <a:srgbClr val="8A8A8A"/>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dirty="0"/>
          </a:p>
        </p:txBody>
      </p:sp>
      <p:sp>
        <p:nvSpPr>
          <p:cNvPr id="35" name="Google Shape;35;p32"/>
          <p:cNvSpPr txBox="1">
            <a:spLocks noGrp="1"/>
          </p:cNvSpPr>
          <p:nvPr>
            <p:ph type="body" idx="1"/>
          </p:nvPr>
        </p:nvSpPr>
        <p:spPr>
          <a:xfrm>
            <a:off x="320246" y="3618898"/>
            <a:ext cx="5273246" cy="1788039"/>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accent2"/>
              </a:buClr>
              <a:buSzPts val="1120"/>
              <a:buFont typeface="Noto Sans Symbols"/>
              <a:buNone/>
              <a:defRPr sz="1600">
                <a:solidFill>
                  <a:schemeClr val="accent1"/>
                </a:solidFill>
              </a:defRPr>
            </a:lvl1pPr>
            <a:lvl2pPr marL="914400" lvl="1" indent="-228600" algn="l">
              <a:lnSpc>
                <a:spcPct val="90000"/>
              </a:lnSpc>
              <a:spcBef>
                <a:spcPts val="500"/>
              </a:spcBef>
              <a:spcAft>
                <a:spcPts val="0"/>
              </a:spcAft>
              <a:buClr>
                <a:schemeClr val="accent2"/>
              </a:buClr>
              <a:buSzPts val="1260"/>
              <a:buFont typeface="Noto Sans Symbols"/>
              <a:buNone/>
              <a:defRPr/>
            </a:lvl2pPr>
            <a:lvl3pPr marL="1371600" lvl="2" indent="-228600" algn="l">
              <a:lnSpc>
                <a:spcPct val="90000"/>
              </a:lnSpc>
              <a:spcBef>
                <a:spcPts val="500"/>
              </a:spcBef>
              <a:spcAft>
                <a:spcPts val="0"/>
              </a:spcAft>
              <a:buClr>
                <a:schemeClr val="accent2"/>
              </a:buClr>
              <a:buSzPts val="1120"/>
              <a:buFont typeface="Noto Sans Symbols"/>
              <a:buNone/>
              <a:defRPr/>
            </a:lvl3pPr>
            <a:lvl4pPr marL="1828800" lvl="3" indent="-228600" algn="l">
              <a:lnSpc>
                <a:spcPct val="90000"/>
              </a:lnSpc>
              <a:spcBef>
                <a:spcPts val="500"/>
              </a:spcBef>
              <a:spcAft>
                <a:spcPts val="0"/>
              </a:spcAft>
              <a:buClr>
                <a:schemeClr val="accent2"/>
              </a:buClr>
              <a:buSzPts val="980"/>
              <a:buFont typeface="Noto Sans Symbols"/>
              <a:buNone/>
              <a:defRPr/>
            </a:lvl4pPr>
            <a:lvl5pPr marL="2286000" lvl="4" indent="-228600" algn="l">
              <a:lnSpc>
                <a:spcPct val="90000"/>
              </a:lnSpc>
              <a:spcBef>
                <a:spcPts val="500"/>
              </a:spcBef>
              <a:spcAft>
                <a:spcPts val="0"/>
              </a:spcAft>
              <a:buClr>
                <a:schemeClr val="accent2"/>
              </a:buClr>
              <a:buSzPts val="980"/>
              <a:buFont typeface="Noto Sans Symbols"/>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4_Title Slide">
  <p:cSld name="4_Title Slide">
    <p:bg>
      <p:bgPr>
        <a:solidFill>
          <a:schemeClr val="accent1"/>
        </a:solidFill>
        <a:effectLst/>
      </p:bgPr>
    </p:bg>
    <p:spTree>
      <p:nvGrpSpPr>
        <p:cNvPr id="1" name="Shape 36"/>
        <p:cNvGrpSpPr/>
        <p:nvPr/>
      </p:nvGrpSpPr>
      <p:grpSpPr>
        <a:xfrm>
          <a:off x="0" y="0"/>
          <a:ext cx="0" cy="0"/>
          <a:chOff x="0" y="0"/>
          <a:chExt cx="0" cy="0"/>
        </a:xfrm>
      </p:grpSpPr>
      <p:sp>
        <p:nvSpPr>
          <p:cNvPr id="37" name="Google Shape;37;p33"/>
          <p:cNvSpPr txBox="1">
            <a:spLocks noGrp="1"/>
          </p:cNvSpPr>
          <p:nvPr>
            <p:ph type="ctrTitle"/>
          </p:nvPr>
        </p:nvSpPr>
        <p:spPr>
          <a:xfrm>
            <a:off x="341868" y="2612711"/>
            <a:ext cx="7261656" cy="1632577"/>
          </a:xfrm>
          <a:prstGeom prst="rect">
            <a:avLst/>
          </a:prstGeom>
          <a:noFill/>
          <a:ln>
            <a:noFill/>
          </a:ln>
        </p:spPr>
        <p:txBody>
          <a:bodyPr spcFirstLastPara="1" wrap="square" lIns="91425" tIns="45700" rIns="91425" bIns="45700" anchor="t" anchorCtr="0">
            <a:noAutofit/>
          </a:bodyPr>
          <a:lstStyle>
            <a:lvl1pPr lvl="0" algn="l">
              <a:lnSpc>
                <a:spcPct val="90000"/>
              </a:lnSpc>
              <a:spcBef>
                <a:spcPts val="0"/>
              </a:spcBef>
              <a:spcAft>
                <a:spcPts val="0"/>
              </a:spcAft>
              <a:buClr>
                <a:schemeClr val="lt1"/>
              </a:buClr>
              <a:buSzPts val="6600"/>
              <a:buFont typeface="PT Serif"/>
              <a:buNone/>
              <a:defRPr sz="66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 name="Google Shape;38;p33"/>
          <p:cNvSpPr txBox="1">
            <a:spLocks noGrp="1"/>
          </p:cNvSpPr>
          <p:nvPr>
            <p:ph type="body" idx="1"/>
          </p:nvPr>
        </p:nvSpPr>
        <p:spPr>
          <a:xfrm>
            <a:off x="341868" y="2198312"/>
            <a:ext cx="4246607" cy="36665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b="0" i="0">
                <a:solidFill>
                  <a:schemeClr val="lt1"/>
                </a:solidFill>
                <a:latin typeface="Source Sans Pro"/>
                <a:ea typeface="Source Sans Pro"/>
                <a:cs typeface="Source Sans Pro"/>
                <a:sym typeface="Source Sans Pro"/>
              </a:defRPr>
            </a:lvl1pPr>
            <a:lvl2pPr marL="914400" lvl="1" indent="-228600" algn="l">
              <a:lnSpc>
                <a:spcPct val="90000"/>
              </a:lnSpc>
              <a:spcBef>
                <a:spcPts val="500"/>
              </a:spcBef>
              <a:spcAft>
                <a:spcPts val="0"/>
              </a:spcAft>
              <a:buClr>
                <a:schemeClr val="lt1"/>
              </a:buClr>
              <a:buSzPts val="1800"/>
              <a:buNone/>
              <a:defRPr>
                <a:solidFill>
                  <a:schemeClr val="lt1"/>
                </a:solidFill>
              </a:defRPr>
            </a:lvl2pPr>
            <a:lvl3pPr marL="1371600" lvl="2" indent="-330200" algn="l">
              <a:lnSpc>
                <a:spcPct val="90000"/>
              </a:lnSpc>
              <a:spcBef>
                <a:spcPts val="500"/>
              </a:spcBef>
              <a:spcAft>
                <a:spcPts val="0"/>
              </a:spcAft>
              <a:buClr>
                <a:schemeClr val="lt1"/>
              </a:buClr>
              <a:buSzPts val="1600"/>
              <a:buChar char="•"/>
              <a:defRPr>
                <a:solidFill>
                  <a:schemeClr val="lt1"/>
                </a:solidFill>
              </a:defRPr>
            </a:lvl3pPr>
            <a:lvl4pPr marL="1828800" lvl="3" indent="-317500" algn="l">
              <a:lnSpc>
                <a:spcPct val="90000"/>
              </a:lnSpc>
              <a:spcBef>
                <a:spcPts val="500"/>
              </a:spcBef>
              <a:spcAft>
                <a:spcPts val="0"/>
              </a:spcAft>
              <a:buClr>
                <a:schemeClr val="lt1"/>
              </a:buClr>
              <a:buSzPts val="1400"/>
              <a:buChar char="•"/>
              <a:defRPr>
                <a:solidFill>
                  <a:schemeClr val="lt1"/>
                </a:solidFill>
              </a:defRPr>
            </a:lvl4pPr>
            <a:lvl5pPr marL="2286000" lvl="4" indent="-317500" algn="l">
              <a:lnSpc>
                <a:spcPct val="90000"/>
              </a:lnSpc>
              <a:spcBef>
                <a:spcPts val="500"/>
              </a:spcBef>
              <a:spcAft>
                <a:spcPts val="0"/>
              </a:spcAft>
              <a:buClr>
                <a:schemeClr val="lt1"/>
              </a:buClr>
              <a:buSzPts val="14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9" name="Google Shape;39;p33"/>
          <p:cNvSpPr txBox="1">
            <a:spLocks noGrp="1"/>
          </p:cNvSpPr>
          <p:nvPr>
            <p:ph type="ftr" idx="11"/>
          </p:nvPr>
        </p:nvSpPr>
        <p:spPr>
          <a:xfrm>
            <a:off x="7372695" y="6356350"/>
            <a:ext cx="41148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sz="1200" b="0" i="0">
                <a:solidFill>
                  <a:srgbClr val="8A8A8A"/>
                </a:solidFill>
                <a:latin typeface="Source Sans Pro"/>
                <a:ea typeface="Source Sans Pro"/>
                <a:cs typeface="Source Sans Pro"/>
                <a:sym typeface="Source Sans Pro"/>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40" name="Google Shape;40;p33"/>
          <p:cNvSpPr txBox="1">
            <a:spLocks noGrp="1"/>
          </p:cNvSpPr>
          <p:nvPr>
            <p:ph type="sldNum" idx="12"/>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b="0" i="0" u="none" strike="noStrike" cap="none">
                <a:solidFill>
                  <a:srgbClr val="8A8A8A"/>
                </a:solidFill>
                <a:latin typeface="Source Sans Pro"/>
                <a:ea typeface="Source Sans Pro"/>
                <a:cs typeface="Source Sans Pro"/>
                <a:sym typeface="Source Sans Pro"/>
              </a:defRPr>
            </a:lvl1pPr>
            <a:lvl2pPr marL="0" lvl="1" indent="0" algn="r">
              <a:spcBef>
                <a:spcPts val="0"/>
              </a:spcBef>
              <a:buNone/>
              <a:defRPr sz="1200" b="0" i="0" u="none" strike="noStrike" cap="none">
                <a:solidFill>
                  <a:srgbClr val="8A8A8A"/>
                </a:solidFill>
                <a:latin typeface="Source Sans Pro"/>
                <a:ea typeface="Source Sans Pro"/>
                <a:cs typeface="Source Sans Pro"/>
                <a:sym typeface="Source Sans Pro"/>
              </a:defRPr>
            </a:lvl2pPr>
            <a:lvl3pPr marL="0" lvl="2" indent="0" algn="r">
              <a:spcBef>
                <a:spcPts val="0"/>
              </a:spcBef>
              <a:buNone/>
              <a:defRPr sz="1200" b="0" i="0" u="none" strike="noStrike" cap="none">
                <a:solidFill>
                  <a:srgbClr val="8A8A8A"/>
                </a:solidFill>
                <a:latin typeface="Source Sans Pro"/>
                <a:ea typeface="Source Sans Pro"/>
                <a:cs typeface="Source Sans Pro"/>
                <a:sym typeface="Source Sans Pro"/>
              </a:defRPr>
            </a:lvl3pPr>
            <a:lvl4pPr marL="0" lvl="3" indent="0" algn="r">
              <a:spcBef>
                <a:spcPts val="0"/>
              </a:spcBef>
              <a:buNone/>
              <a:defRPr sz="1200" b="0" i="0" u="none" strike="noStrike" cap="none">
                <a:solidFill>
                  <a:srgbClr val="8A8A8A"/>
                </a:solidFill>
                <a:latin typeface="Source Sans Pro"/>
                <a:ea typeface="Source Sans Pro"/>
                <a:cs typeface="Source Sans Pro"/>
                <a:sym typeface="Source Sans Pro"/>
              </a:defRPr>
            </a:lvl4pPr>
            <a:lvl5pPr marL="0" lvl="4" indent="0" algn="r">
              <a:spcBef>
                <a:spcPts val="0"/>
              </a:spcBef>
              <a:buNone/>
              <a:defRPr sz="1200" b="0" i="0" u="none" strike="noStrike" cap="none">
                <a:solidFill>
                  <a:srgbClr val="8A8A8A"/>
                </a:solidFill>
                <a:latin typeface="Source Sans Pro"/>
                <a:ea typeface="Source Sans Pro"/>
                <a:cs typeface="Source Sans Pro"/>
                <a:sym typeface="Source Sans Pro"/>
              </a:defRPr>
            </a:lvl5pPr>
            <a:lvl6pPr marL="0" lvl="5" indent="0" algn="r">
              <a:spcBef>
                <a:spcPts val="0"/>
              </a:spcBef>
              <a:buNone/>
              <a:defRPr sz="1200" b="0" i="0" u="none" strike="noStrike" cap="none">
                <a:solidFill>
                  <a:srgbClr val="8A8A8A"/>
                </a:solidFill>
                <a:latin typeface="Source Sans Pro"/>
                <a:ea typeface="Source Sans Pro"/>
                <a:cs typeface="Source Sans Pro"/>
                <a:sym typeface="Source Sans Pro"/>
              </a:defRPr>
            </a:lvl6pPr>
            <a:lvl7pPr marL="0" lvl="6" indent="0" algn="r">
              <a:spcBef>
                <a:spcPts val="0"/>
              </a:spcBef>
              <a:buNone/>
              <a:defRPr sz="1200" b="0" i="0" u="none" strike="noStrike" cap="none">
                <a:solidFill>
                  <a:srgbClr val="8A8A8A"/>
                </a:solidFill>
                <a:latin typeface="Source Sans Pro"/>
                <a:ea typeface="Source Sans Pro"/>
                <a:cs typeface="Source Sans Pro"/>
                <a:sym typeface="Source Sans Pro"/>
              </a:defRPr>
            </a:lvl7pPr>
            <a:lvl8pPr marL="0" lvl="7" indent="0" algn="r">
              <a:spcBef>
                <a:spcPts val="0"/>
              </a:spcBef>
              <a:buNone/>
              <a:defRPr sz="1200" b="0" i="0" u="none" strike="noStrike" cap="none">
                <a:solidFill>
                  <a:srgbClr val="8A8A8A"/>
                </a:solidFill>
                <a:latin typeface="Source Sans Pro"/>
                <a:ea typeface="Source Sans Pro"/>
                <a:cs typeface="Source Sans Pro"/>
                <a:sym typeface="Source Sans Pro"/>
              </a:defRPr>
            </a:lvl8pPr>
            <a:lvl9pPr marL="0" lvl="8" indent="0" algn="r">
              <a:spcBef>
                <a:spcPts val="0"/>
              </a:spcBef>
              <a:buNone/>
              <a:defRPr sz="1200" b="0" i="0" u="none" strike="noStrike" cap="none">
                <a:solidFill>
                  <a:srgbClr val="8A8A8A"/>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5_Two Content">
  <p:cSld name="5_Two Content">
    <p:spTree>
      <p:nvGrpSpPr>
        <p:cNvPr id="1" name="Shape 41"/>
        <p:cNvGrpSpPr/>
        <p:nvPr/>
      </p:nvGrpSpPr>
      <p:grpSpPr>
        <a:xfrm>
          <a:off x="0" y="0"/>
          <a:ext cx="0" cy="0"/>
          <a:chOff x="0" y="0"/>
          <a:chExt cx="0" cy="0"/>
        </a:xfrm>
      </p:grpSpPr>
      <p:sp>
        <p:nvSpPr>
          <p:cNvPr id="42" name="Google Shape;42;p34"/>
          <p:cNvSpPr txBox="1">
            <a:spLocks noGrp="1"/>
          </p:cNvSpPr>
          <p:nvPr>
            <p:ph type="body" idx="1"/>
          </p:nvPr>
        </p:nvSpPr>
        <p:spPr>
          <a:xfrm>
            <a:off x="320245" y="1721708"/>
            <a:ext cx="6311213" cy="4351338"/>
          </a:xfrm>
          <a:prstGeom prst="rect">
            <a:avLst/>
          </a:prstGeom>
          <a:noFill/>
          <a:ln>
            <a:noFill/>
          </a:ln>
        </p:spPr>
        <p:txBody>
          <a:bodyPr spcFirstLastPara="1" wrap="square" lIns="91425" tIns="45700" rIns="91425" bIns="45700" anchor="t" anchorCtr="0">
            <a:normAutofit/>
          </a:bodyPr>
          <a:lstStyle>
            <a:lvl1pPr marL="457200" lvl="0" indent="-317500" algn="l">
              <a:lnSpc>
                <a:spcPct val="90000"/>
              </a:lnSpc>
              <a:spcBef>
                <a:spcPts val="1000"/>
              </a:spcBef>
              <a:spcAft>
                <a:spcPts val="0"/>
              </a:spcAft>
              <a:buClr>
                <a:schemeClr val="accent2"/>
              </a:buClr>
              <a:buSzPts val="1400"/>
              <a:buFont typeface="Noto Sans Symbols"/>
              <a:buChar char="▪"/>
              <a:defRPr sz="2000"/>
            </a:lvl1pPr>
            <a:lvl2pPr marL="914400" lvl="1" indent="-308610" algn="l">
              <a:lnSpc>
                <a:spcPct val="90000"/>
              </a:lnSpc>
              <a:spcBef>
                <a:spcPts val="500"/>
              </a:spcBef>
              <a:spcAft>
                <a:spcPts val="0"/>
              </a:spcAft>
              <a:buClr>
                <a:schemeClr val="accent2"/>
              </a:buClr>
              <a:buSzPts val="1260"/>
              <a:buFont typeface="Noto Sans Symbols"/>
              <a:buChar char="▪"/>
              <a:defRPr sz="1800"/>
            </a:lvl2pPr>
            <a:lvl3pPr marL="1371600" lvl="2" indent="-299719" algn="l">
              <a:lnSpc>
                <a:spcPct val="90000"/>
              </a:lnSpc>
              <a:spcBef>
                <a:spcPts val="500"/>
              </a:spcBef>
              <a:spcAft>
                <a:spcPts val="0"/>
              </a:spcAft>
              <a:buClr>
                <a:schemeClr val="accent2"/>
              </a:buClr>
              <a:buSzPts val="1120"/>
              <a:buFont typeface="Noto Sans Symbols"/>
              <a:buChar char="▪"/>
              <a:defRPr sz="1600"/>
            </a:lvl3pPr>
            <a:lvl4pPr marL="1828800" lvl="3" indent="-290830" algn="l">
              <a:lnSpc>
                <a:spcPct val="90000"/>
              </a:lnSpc>
              <a:spcBef>
                <a:spcPts val="500"/>
              </a:spcBef>
              <a:spcAft>
                <a:spcPts val="0"/>
              </a:spcAft>
              <a:buClr>
                <a:schemeClr val="accent2"/>
              </a:buClr>
              <a:buSzPts val="980"/>
              <a:buFont typeface="Noto Sans Symbols"/>
              <a:buChar char="▪"/>
              <a:defRPr sz="1400"/>
            </a:lvl4pPr>
            <a:lvl5pPr marL="2286000" lvl="4" indent="-290829" algn="l">
              <a:lnSpc>
                <a:spcPct val="90000"/>
              </a:lnSpc>
              <a:spcBef>
                <a:spcPts val="500"/>
              </a:spcBef>
              <a:spcAft>
                <a:spcPts val="0"/>
              </a:spcAft>
              <a:buClr>
                <a:schemeClr val="accent2"/>
              </a:buClr>
              <a:buSzPts val="980"/>
              <a:buFont typeface="Noto Sans Symbols"/>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3" name="Google Shape;43;p34"/>
          <p:cNvSpPr txBox="1">
            <a:spLocks noGrp="1"/>
          </p:cNvSpPr>
          <p:nvPr>
            <p:ph type="ftr" idx="11"/>
          </p:nvPr>
        </p:nvSpPr>
        <p:spPr>
          <a:xfrm>
            <a:off x="7372695" y="6356350"/>
            <a:ext cx="41148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sz="1200" b="0" i="0">
                <a:solidFill>
                  <a:srgbClr val="8A8A8A"/>
                </a:solidFill>
                <a:latin typeface="Source Sans Pro"/>
                <a:ea typeface="Source Sans Pro"/>
                <a:cs typeface="Source Sans Pro"/>
                <a:sym typeface="Source Sans Pro"/>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44" name="Google Shape;44;p34"/>
          <p:cNvSpPr txBox="1">
            <a:spLocks noGrp="1"/>
          </p:cNvSpPr>
          <p:nvPr>
            <p:ph type="sldNum" idx="12"/>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b="0" i="0" u="none" strike="noStrike" cap="none">
                <a:solidFill>
                  <a:srgbClr val="8A8A8A"/>
                </a:solidFill>
                <a:latin typeface="Source Sans Pro"/>
                <a:ea typeface="Source Sans Pro"/>
                <a:cs typeface="Source Sans Pro"/>
                <a:sym typeface="Source Sans Pro"/>
              </a:defRPr>
            </a:lvl1pPr>
            <a:lvl2pPr marL="0" lvl="1" indent="0" algn="r">
              <a:spcBef>
                <a:spcPts val="0"/>
              </a:spcBef>
              <a:buNone/>
              <a:defRPr sz="1200" b="0" i="0" u="none" strike="noStrike" cap="none">
                <a:solidFill>
                  <a:srgbClr val="8A8A8A"/>
                </a:solidFill>
                <a:latin typeface="Source Sans Pro"/>
                <a:ea typeface="Source Sans Pro"/>
                <a:cs typeface="Source Sans Pro"/>
                <a:sym typeface="Source Sans Pro"/>
              </a:defRPr>
            </a:lvl2pPr>
            <a:lvl3pPr marL="0" lvl="2" indent="0" algn="r">
              <a:spcBef>
                <a:spcPts val="0"/>
              </a:spcBef>
              <a:buNone/>
              <a:defRPr sz="1200" b="0" i="0" u="none" strike="noStrike" cap="none">
                <a:solidFill>
                  <a:srgbClr val="8A8A8A"/>
                </a:solidFill>
                <a:latin typeface="Source Sans Pro"/>
                <a:ea typeface="Source Sans Pro"/>
                <a:cs typeface="Source Sans Pro"/>
                <a:sym typeface="Source Sans Pro"/>
              </a:defRPr>
            </a:lvl3pPr>
            <a:lvl4pPr marL="0" lvl="3" indent="0" algn="r">
              <a:spcBef>
                <a:spcPts val="0"/>
              </a:spcBef>
              <a:buNone/>
              <a:defRPr sz="1200" b="0" i="0" u="none" strike="noStrike" cap="none">
                <a:solidFill>
                  <a:srgbClr val="8A8A8A"/>
                </a:solidFill>
                <a:latin typeface="Source Sans Pro"/>
                <a:ea typeface="Source Sans Pro"/>
                <a:cs typeface="Source Sans Pro"/>
                <a:sym typeface="Source Sans Pro"/>
              </a:defRPr>
            </a:lvl4pPr>
            <a:lvl5pPr marL="0" lvl="4" indent="0" algn="r">
              <a:spcBef>
                <a:spcPts val="0"/>
              </a:spcBef>
              <a:buNone/>
              <a:defRPr sz="1200" b="0" i="0" u="none" strike="noStrike" cap="none">
                <a:solidFill>
                  <a:srgbClr val="8A8A8A"/>
                </a:solidFill>
                <a:latin typeface="Source Sans Pro"/>
                <a:ea typeface="Source Sans Pro"/>
                <a:cs typeface="Source Sans Pro"/>
                <a:sym typeface="Source Sans Pro"/>
              </a:defRPr>
            </a:lvl5pPr>
            <a:lvl6pPr marL="0" lvl="5" indent="0" algn="r">
              <a:spcBef>
                <a:spcPts val="0"/>
              </a:spcBef>
              <a:buNone/>
              <a:defRPr sz="1200" b="0" i="0" u="none" strike="noStrike" cap="none">
                <a:solidFill>
                  <a:srgbClr val="8A8A8A"/>
                </a:solidFill>
                <a:latin typeface="Source Sans Pro"/>
                <a:ea typeface="Source Sans Pro"/>
                <a:cs typeface="Source Sans Pro"/>
                <a:sym typeface="Source Sans Pro"/>
              </a:defRPr>
            </a:lvl6pPr>
            <a:lvl7pPr marL="0" lvl="6" indent="0" algn="r">
              <a:spcBef>
                <a:spcPts val="0"/>
              </a:spcBef>
              <a:buNone/>
              <a:defRPr sz="1200" b="0" i="0" u="none" strike="noStrike" cap="none">
                <a:solidFill>
                  <a:srgbClr val="8A8A8A"/>
                </a:solidFill>
                <a:latin typeface="Source Sans Pro"/>
                <a:ea typeface="Source Sans Pro"/>
                <a:cs typeface="Source Sans Pro"/>
                <a:sym typeface="Source Sans Pro"/>
              </a:defRPr>
            </a:lvl7pPr>
            <a:lvl8pPr marL="0" lvl="7" indent="0" algn="r">
              <a:spcBef>
                <a:spcPts val="0"/>
              </a:spcBef>
              <a:buNone/>
              <a:defRPr sz="1200" b="0" i="0" u="none" strike="noStrike" cap="none">
                <a:solidFill>
                  <a:srgbClr val="8A8A8A"/>
                </a:solidFill>
                <a:latin typeface="Source Sans Pro"/>
                <a:ea typeface="Source Sans Pro"/>
                <a:cs typeface="Source Sans Pro"/>
                <a:sym typeface="Source Sans Pro"/>
              </a:defRPr>
            </a:lvl8pPr>
            <a:lvl9pPr marL="0" lvl="8" indent="0" algn="r">
              <a:spcBef>
                <a:spcPts val="0"/>
              </a:spcBef>
              <a:buNone/>
              <a:defRPr sz="1200" b="0" i="0" u="none" strike="noStrike" cap="none">
                <a:solidFill>
                  <a:srgbClr val="8A8A8A"/>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dirty="0"/>
          </a:p>
        </p:txBody>
      </p:sp>
      <p:sp>
        <p:nvSpPr>
          <p:cNvPr id="45" name="Google Shape;45;p34"/>
          <p:cNvSpPr>
            <a:spLocks noGrp="1"/>
          </p:cNvSpPr>
          <p:nvPr>
            <p:ph type="pic" idx="2"/>
          </p:nvPr>
        </p:nvSpPr>
        <p:spPr>
          <a:xfrm>
            <a:off x="7372696" y="0"/>
            <a:ext cx="4819304" cy="6858000"/>
          </a:xfrm>
          <a:prstGeom prst="rect">
            <a:avLst/>
          </a:prstGeom>
          <a:noFill/>
          <a:ln>
            <a:noFill/>
          </a:ln>
        </p:spPr>
      </p:sp>
      <p:sp>
        <p:nvSpPr>
          <p:cNvPr id="46" name="Google Shape;46;p34"/>
          <p:cNvSpPr txBox="1">
            <a:spLocks noGrp="1"/>
          </p:cNvSpPr>
          <p:nvPr>
            <p:ph type="title"/>
          </p:nvPr>
        </p:nvSpPr>
        <p:spPr>
          <a:xfrm>
            <a:off x="312812" y="831349"/>
            <a:ext cx="11353800" cy="746983"/>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3600"/>
              <a:buFont typeface="PT Serif"/>
              <a:buNone/>
              <a:defRPr>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 name="Google Shape;47;p34"/>
          <p:cNvSpPr txBox="1">
            <a:spLocks noGrp="1"/>
          </p:cNvSpPr>
          <p:nvPr>
            <p:ph type="body" idx="3"/>
          </p:nvPr>
        </p:nvSpPr>
        <p:spPr>
          <a:xfrm>
            <a:off x="327680" y="486053"/>
            <a:ext cx="4246607" cy="36665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400"/>
              <a:buNone/>
              <a:defRPr sz="1400" b="0" i="0">
                <a:solidFill>
                  <a:schemeClr val="dk1"/>
                </a:solidFill>
                <a:latin typeface="Source Sans Pro"/>
                <a:ea typeface="Source Sans Pro"/>
                <a:cs typeface="Source Sans Pro"/>
                <a:sym typeface="Source Sans Pro"/>
              </a:defRPr>
            </a:lvl1pPr>
            <a:lvl2pPr marL="914400" lvl="1" indent="-228600" algn="l">
              <a:lnSpc>
                <a:spcPct val="90000"/>
              </a:lnSpc>
              <a:spcBef>
                <a:spcPts val="500"/>
              </a:spcBef>
              <a:spcAft>
                <a:spcPts val="0"/>
              </a:spcAft>
              <a:buClr>
                <a:schemeClr val="lt1"/>
              </a:buClr>
              <a:buSzPts val="1800"/>
              <a:buNone/>
              <a:defRPr>
                <a:solidFill>
                  <a:schemeClr val="lt1"/>
                </a:solidFill>
              </a:defRPr>
            </a:lvl2pPr>
            <a:lvl3pPr marL="1371600" lvl="2" indent="-330200" algn="l">
              <a:lnSpc>
                <a:spcPct val="90000"/>
              </a:lnSpc>
              <a:spcBef>
                <a:spcPts val="500"/>
              </a:spcBef>
              <a:spcAft>
                <a:spcPts val="0"/>
              </a:spcAft>
              <a:buClr>
                <a:schemeClr val="lt1"/>
              </a:buClr>
              <a:buSzPts val="1600"/>
              <a:buChar char="•"/>
              <a:defRPr>
                <a:solidFill>
                  <a:schemeClr val="lt1"/>
                </a:solidFill>
              </a:defRPr>
            </a:lvl3pPr>
            <a:lvl4pPr marL="1828800" lvl="3" indent="-317500" algn="l">
              <a:lnSpc>
                <a:spcPct val="90000"/>
              </a:lnSpc>
              <a:spcBef>
                <a:spcPts val="500"/>
              </a:spcBef>
              <a:spcAft>
                <a:spcPts val="0"/>
              </a:spcAft>
              <a:buClr>
                <a:schemeClr val="lt1"/>
              </a:buClr>
              <a:buSzPts val="1400"/>
              <a:buChar char="•"/>
              <a:defRPr>
                <a:solidFill>
                  <a:schemeClr val="lt1"/>
                </a:solidFill>
              </a:defRPr>
            </a:lvl4pPr>
            <a:lvl5pPr marL="2286000" lvl="4" indent="-317500" algn="l">
              <a:lnSpc>
                <a:spcPct val="90000"/>
              </a:lnSpc>
              <a:spcBef>
                <a:spcPts val="500"/>
              </a:spcBef>
              <a:spcAft>
                <a:spcPts val="0"/>
              </a:spcAft>
              <a:buClr>
                <a:schemeClr val="lt1"/>
              </a:buClr>
              <a:buSzPts val="14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1_Title and Content" type="obj">
  <p:cSld name="OBJECT">
    <p:spTree>
      <p:nvGrpSpPr>
        <p:cNvPr id="1" name="Shape 48"/>
        <p:cNvGrpSpPr/>
        <p:nvPr/>
      </p:nvGrpSpPr>
      <p:grpSpPr>
        <a:xfrm>
          <a:off x="0" y="0"/>
          <a:ext cx="0" cy="0"/>
          <a:chOff x="0" y="0"/>
          <a:chExt cx="0" cy="0"/>
        </a:xfrm>
      </p:grpSpPr>
      <p:sp>
        <p:nvSpPr>
          <p:cNvPr id="49" name="Google Shape;49;p35"/>
          <p:cNvSpPr txBox="1">
            <a:spLocks noGrp="1"/>
          </p:cNvSpPr>
          <p:nvPr>
            <p:ph type="title"/>
          </p:nvPr>
        </p:nvSpPr>
        <p:spPr>
          <a:xfrm>
            <a:off x="312812" y="373491"/>
            <a:ext cx="11353800" cy="746983"/>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3600"/>
              <a:buFont typeface="PT Serif"/>
              <a:buNone/>
              <a:defRPr>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0" name="Google Shape;50;p35"/>
          <p:cNvSpPr txBox="1">
            <a:spLocks noGrp="1"/>
          </p:cNvSpPr>
          <p:nvPr>
            <p:ph type="body" idx="1"/>
          </p:nvPr>
        </p:nvSpPr>
        <p:spPr>
          <a:xfrm>
            <a:off x="320246" y="1253331"/>
            <a:ext cx="11353800" cy="4351338"/>
          </a:xfrm>
          <a:prstGeom prst="rect">
            <a:avLst/>
          </a:prstGeom>
          <a:noFill/>
          <a:ln>
            <a:noFill/>
          </a:ln>
        </p:spPr>
        <p:txBody>
          <a:bodyPr spcFirstLastPara="1" wrap="square" lIns="91425" tIns="45700" rIns="91425" bIns="45700" anchor="t" anchorCtr="0">
            <a:normAutofit/>
          </a:bodyPr>
          <a:lstStyle>
            <a:lvl1pPr marL="457200" lvl="0" indent="-317500" algn="l">
              <a:lnSpc>
                <a:spcPct val="90000"/>
              </a:lnSpc>
              <a:spcBef>
                <a:spcPts val="1000"/>
              </a:spcBef>
              <a:spcAft>
                <a:spcPts val="0"/>
              </a:spcAft>
              <a:buClr>
                <a:schemeClr val="accent2"/>
              </a:buClr>
              <a:buSzPts val="1400"/>
              <a:buFont typeface="Noto Sans Symbols"/>
              <a:buChar char="▪"/>
              <a:defRPr/>
            </a:lvl1pPr>
            <a:lvl2pPr marL="914400" lvl="1" indent="-308610" algn="l">
              <a:lnSpc>
                <a:spcPct val="90000"/>
              </a:lnSpc>
              <a:spcBef>
                <a:spcPts val="500"/>
              </a:spcBef>
              <a:spcAft>
                <a:spcPts val="0"/>
              </a:spcAft>
              <a:buClr>
                <a:schemeClr val="accent2"/>
              </a:buClr>
              <a:buSzPts val="1260"/>
              <a:buFont typeface="Noto Sans Symbols"/>
              <a:buChar char="▪"/>
              <a:defRPr/>
            </a:lvl2pPr>
            <a:lvl3pPr marL="1371600" lvl="2" indent="-299719" algn="l">
              <a:lnSpc>
                <a:spcPct val="90000"/>
              </a:lnSpc>
              <a:spcBef>
                <a:spcPts val="500"/>
              </a:spcBef>
              <a:spcAft>
                <a:spcPts val="0"/>
              </a:spcAft>
              <a:buClr>
                <a:schemeClr val="accent2"/>
              </a:buClr>
              <a:buSzPts val="1120"/>
              <a:buFont typeface="Noto Sans Symbols"/>
              <a:buChar char="▪"/>
              <a:defRPr/>
            </a:lvl3pPr>
            <a:lvl4pPr marL="1828800" lvl="3" indent="-290830" algn="l">
              <a:lnSpc>
                <a:spcPct val="90000"/>
              </a:lnSpc>
              <a:spcBef>
                <a:spcPts val="500"/>
              </a:spcBef>
              <a:spcAft>
                <a:spcPts val="0"/>
              </a:spcAft>
              <a:buClr>
                <a:schemeClr val="accent2"/>
              </a:buClr>
              <a:buSzPts val="980"/>
              <a:buFont typeface="Noto Sans Symbols"/>
              <a:buChar char="▪"/>
              <a:defRPr/>
            </a:lvl4pPr>
            <a:lvl5pPr marL="2286000" lvl="4" indent="-290829" algn="l">
              <a:lnSpc>
                <a:spcPct val="90000"/>
              </a:lnSpc>
              <a:spcBef>
                <a:spcPts val="500"/>
              </a:spcBef>
              <a:spcAft>
                <a:spcPts val="0"/>
              </a:spcAft>
              <a:buClr>
                <a:schemeClr val="accent2"/>
              </a:buClr>
              <a:buSzPts val="980"/>
              <a:buFont typeface="Noto Sans Symbols"/>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1" name="Google Shape;51;p35"/>
          <p:cNvSpPr txBox="1">
            <a:spLocks noGrp="1"/>
          </p:cNvSpPr>
          <p:nvPr>
            <p:ph type="ftr" idx="11"/>
          </p:nvPr>
        </p:nvSpPr>
        <p:spPr>
          <a:xfrm>
            <a:off x="7372695" y="6356350"/>
            <a:ext cx="41148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sz="1200" b="0" i="0">
                <a:solidFill>
                  <a:srgbClr val="8A8A8A"/>
                </a:solidFill>
                <a:latin typeface="Source Sans Pro"/>
                <a:ea typeface="Source Sans Pro"/>
                <a:cs typeface="Source Sans Pro"/>
                <a:sym typeface="Source Sans Pro"/>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52" name="Google Shape;52;p35"/>
          <p:cNvSpPr txBox="1">
            <a:spLocks noGrp="1"/>
          </p:cNvSpPr>
          <p:nvPr>
            <p:ph type="sldNum" idx="12"/>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b="0" i="0" u="none" strike="noStrike" cap="none">
                <a:solidFill>
                  <a:srgbClr val="8A8A8A"/>
                </a:solidFill>
                <a:latin typeface="Source Sans Pro"/>
                <a:ea typeface="Source Sans Pro"/>
                <a:cs typeface="Source Sans Pro"/>
                <a:sym typeface="Source Sans Pro"/>
              </a:defRPr>
            </a:lvl1pPr>
            <a:lvl2pPr marL="0" lvl="1" indent="0" algn="r">
              <a:spcBef>
                <a:spcPts val="0"/>
              </a:spcBef>
              <a:buNone/>
              <a:defRPr sz="1200" b="0" i="0" u="none" strike="noStrike" cap="none">
                <a:solidFill>
                  <a:srgbClr val="8A8A8A"/>
                </a:solidFill>
                <a:latin typeface="Source Sans Pro"/>
                <a:ea typeface="Source Sans Pro"/>
                <a:cs typeface="Source Sans Pro"/>
                <a:sym typeface="Source Sans Pro"/>
              </a:defRPr>
            </a:lvl2pPr>
            <a:lvl3pPr marL="0" lvl="2" indent="0" algn="r">
              <a:spcBef>
                <a:spcPts val="0"/>
              </a:spcBef>
              <a:buNone/>
              <a:defRPr sz="1200" b="0" i="0" u="none" strike="noStrike" cap="none">
                <a:solidFill>
                  <a:srgbClr val="8A8A8A"/>
                </a:solidFill>
                <a:latin typeface="Source Sans Pro"/>
                <a:ea typeface="Source Sans Pro"/>
                <a:cs typeface="Source Sans Pro"/>
                <a:sym typeface="Source Sans Pro"/>
              </a:defRPr>
            </a:lvl3pPr>
            <a:lvl4pPr marL="0" lvl="3" indent="0" algn="r">
              <a:spcBef>
                <a:spcPts val="0"/>
              </a:spcBef>
              <a:buNone/>
              <a:defRPr sz="1200" b="0" i="0" u="none" strike="noStrike" cap="none">
                <a:solidFill>
                  <a:srgbClr val="8A8A8A"/>
                </a:solidFill>
                <a:latin typeface="Source Sans Pro"/>
                <a:ea typeface="Source Sans Pro"/>
                <a:cs typeface="Source Sans Pro"/>
                <a:sym typeface="Source Sans Pro"/>
              </a:defRPr>
            </a:lvl4pPr>
            <a:lvl5pPr marL="0" lvl="4" indent="0" algn="r">
              <a:spcBef>
                <a:spcPts val="0"/>
              </a:spcBef>
              <a:buNone/>
              <a:defRPr sz="1200" b="0" i="0" u="none" strike="noStrike" cap="none">
                <a:solidFill>
                  <a:srgbClr val="8A8A8A"/>
                </a:solidFill>
                <a:latin typeface="Source Sans Pro"/>
                <a:ea typeface="Source Sans Pro"/>
                <a:cs typeface="Source Sans Pro"/>
                <a:sym typeface="Source Sans Pro"/>
              </a:defRPr>
            </a:lvl5pPr>
            <a:lvl6pPr marL="0" lvl="5" indent="0" algn="r">
              <a:spcBef>
                <a:spcPts val="0"/>
              </a:spcBef>
              <a:buNone/>
              <a:defRPr sz="1200" b="0" i="0" u="none" strike="noStrike" cap="none">
                <a:solidFill>
                  <a:srgbClr val="8A8A8A"/>
                </a:solidFill>
                <a:latin typeface="Source Sans Pro"/>
                <a:ea typeface="Source Sans Pro"/>
                <a:cs typeface="Source Sans Pro"/>
                <a:sym typeface="Source Sans Pro"/>
              </a:defRPr>
            </a:lvl6pPr>
            <a:lvl7pPr marL="0" lvl="6" indent="0" algn="r">
              <a:spcBef>
                <a:spcPts val="0"/>
              </a:spcBef>
              <a:buNone/>
              <a:defRPr sz="1200" b="0" i="0" u="none" strike="noStrike" cap="none">
                <a:solidFill>
                  <a:srgbClr val="8A8A8A"/>
                </a:solidFill>
                <a:latin typeface="Source Sans Pro"/>
                <a:ea typeface="Source Sans Pro"/>
                <a:cs typeface="Source Sans Pro"/>
                <a:sym typeface="Source Sans Pro"/>
              </a:defRPr>
            </a:lvl7pPr>
            <a:lvl8pPr marL="0" lvl="7" indent="0" algn="r">
              <a:spcBef>
                <a:spcPts val="0"/>
              </a:spcBef>
              <a:buNone/>
              <a:defRPr sz="1200" b="0" i="0" u="none" strike="noStrike" cap="none">
                <a:solidFill>
                  <a:srgbClr val="8A8A8A"/>
                </a:solidFill>
                <a:latin typeface="Source Sans Pro"/>
                <a:ea typeface="Source Sans Pro"/>
                <a:cs typeface="Source Sans Pro"/>
                <a:sym typeface="Source Sans Pro"/>
              </a:defRPr>
            </a:lvl8pPr>
            <a:lvl9pPr marL="0" lvl="8" indent="0" algn="r">
              <a:spcBef>
                <a:spcPts val="0"/>
              </a:spcBef>
              <a:buNone/>
              <a:defRPr sz="1200" b="0" i="0" u="none" strike="noStrike" cap="none">
                <a:solidFill>
                  <a:srgbClr val="8A8A8A"/>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8_Title Slide">
  <p:cSld name="8_Title Slide">
    <p:bg>
      <p:bgPr>
        <a:solidFill>
          <a:srgbClr val="BFE4FF"/>
        </a:solidFill>
        <a:effectLst/>
      </p:bgPr>
    </p:bg>
    <p:spTree>
      <p:nvGrpSpPr>
        <p:cNvPr id="1" name="Shape 53"/>
        <p:cNvGrpSpPr/>
        <p:nvPr/>
      </p:nvGrpSpPr>
      <p:grpSpPr>
        <a:xfrm>
          <a:off x="0" y="0"/>
          <a:ext cx="0" cy="0"/>
          <a:chOff x="0" y="0"/>
          <a:chExt cx="0" cy="0"/>
        </a:xfrm>
      </p:grpSpPr>
      <p:sp>
        <p:nvSpPr>
          <p:cNvPr id="54" name="Google Shape;54;p36"/>
          <p:cNvSpPr txBox="1">
            <a:spLocks noGrp="1"/>
          </p:cNvSpPr>
          <p:nvPr>
            <p:ph type="ctrTitle"/>
          </p:nvPr>
        </p:nvSpPr>
        <p:spPr>
          <a:xfrm>
            <a:off x="341868" y="2612711"/>
            <a:ext cx="7261656" cy="1632577"/>
          </a:xfrm>
          <a:prstGeom prst="rect">
            <a:avLst/>
          </a:prstGeom>
          <a:noFill/>
          <a:ln>
            <a:noFill/>
          </a:ln>
        </p:spPr>
        <p:txBody>
          <a:bodyPr spcFirstLastPara="1" wrap="square" lIns="91425" tIns="45700" rIns="91425" bIns="45700" anchor="t" anchorCtr="0">
            <a:noAutofit/>
          </a:bodyPr>
          <a:lstStyle>
            <a:lvl1pPr lvl="0" algn="l">
              <a:lnSpc>
                <a:spcPct val="90000"/>
              </a:lnSpc>
              <a:spcBef>
                <a:spcPts val="0"/>
              </a:spcBef>
              <a:spcAft>
                <a:spcPts val="0"/>
              </a:spcAft>
              <a:buClr>
                <a:schemeClr val="dk2"/>
              </a:buClr>
              <a:buSzPts val="6600"/>
              <a:buFont typeface="PT Serif"/>
              <a:buNone/>
              <a:defRPr sz="6600">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5" name="Google Shape;55;p36"/>
          <p:cNvSpPr txBox="1">
            <a:spLocks noGrp="1"/>
          </p:cNvSpPr>
          <p:nvPr>
            <p:ph type="body" idx="1"/>
          </p:nvPr>
        </p:nvSpPr>
        <p:spPr>
          <a:xfrm>
            <a:off x="341868" y="2198312"/>
            <a:ext cx="4246607" cy="36665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2"/>
              </a:buClr>
              <a:buSzPts val="1600"/>
              <a:buNone/>
              <a:defRPr sz="1600" b="0" i="0">
                <a:solidFill>
                  <a:schemeClr val="dk2"/>
                </a:solidFill>
                <a:latin typeface="Source Sans Pro"/>
                <a:ea typeface="Source Sans Pro"/>
                <a:cs typeface="Source Sans Pro"/>
                <a:sym typeface="Source Sans Pro"/>
              </a:defRPr>
            </a:lvl1pPr>
            <a:lvl2pPr marL="914400" lvl="1" indent="-228600" algn="l">
              <a:lnSpc>
                <a:spcPct val="90000"/>
              </a:lnSpc>
              <a:spcBef>
                <a:spcPts val="500"/>
              </a:spcBef>
              <a:spcAft>
                <a:spcPts val="0"/>
              </a:spcAft>
              <a:buClr>
                <a:schemeClr val="lt1"/>
              </a:buClr>
              <a:buSzPts val="1800"/>
              <a:buNone/>
              <a:defRPr>
                <a:solidFill>
                  <a:schemeClr val="lt1"/>
                </a:solidFill>
              </a:defRPr>
            </a:lvl2pPr>
            <a:lvl3pPr marL="1371600" lvl="2" indent="-330200" algn="l">
              <a:lnSpc>
                <a:spcPct val="90000"/>
              </a:lnSpc>
              <a:spcBef>
                <a:spcPts val="500"/>
              </a:spcBef>
              <a:spcAft>
                <a:spcPts val="0"/>
              </a:spcAft>
              <a:buClr>
                <a:schemeClr val="lt1"/>
              </a:buClr>
              <a:buSzPts val="1600"/>
              <a:buChar char="•"/>
              <a:defRPr>
                <a:solidFill>
                  <a:schemeClr val="lt1"/>
                </a:solidFill>
              </a:defRPr>
            </a:lvl3pPr>
            <a:lvl4pPr marL="1828800" lvl="3" indent="-317500" algn="l">
              <a:lnSpc>
                <a:spcPct val="90000"/>
              </a:lnSpc>
              <a:spcBef>
                <a:spcPts val="500"/>
              </a:spcBef>
              <a:spcAft>
                <a:spcPts val="0"/>
              </a:spcAft>
              <a:buClr>
                <a:schemeClr val="lt1"/>
              </a:buClr>
              <a:buSzPts val="1400"/>
              <a:buChar char="•"/>
              <a:defRPr>
                <a:solidFill>
                  <a:schemeClr val="lt1"/>
                </a:solidFill>
              </a:defRPr>
            </a:lvl4pPr>
            <a:lvl5pPr marL="2286000" lvl="4" indent="-317500" algn="l">
              <a:lnSpc>
                <a:spcPct val="90000"/>
              </a:lnSpc>
              <a:spcBef>
                <a:spcPts val="500"/>
              </a:spcBef>
              <a:spcAft>
                <a:spcPts val="0"/>
              </a:spcAft>
              <a:buClr>
                <a:schemeClr val="lt1"/>
              </a:buClr>
              <a:buSzPts val="14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6" name="Google Shape;56;p36"/>
          <p:cNvSpPr txBox="1">
            <a:spLocks noGrp="1"/>
          </p:cNvSpPr>
          <p:nvPr>
            <p:ph type="ftr" idx="11"/>
          </p:nvPr>
        </p:nvSpPr>
        <p:spPr>
          <a:xfrm>
            <a:off x="7372695" y="6356350"/>
            <a:ext cx="41148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sz="1200" b="0" i="0">
                <a:solidFill>
                  <a:srgbClr val="8A8A8A"/>
                </a:solidFill>
                <a:latin typeface="Source Sans Pro"/>
                <a:ea typeface="Source Sans Pro"/>
                <a:cs typeface="Source Sans Pro"/>
                <a:sym typeface="Source Sans Pro"/>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57" name="Google Shape;57;p36"/>
          <p:cNvSpPr txBox="1">
            <a:spLocks noGrp="1"/>
          </p:cNvSpPr>
          <p:nvPr>
            <p:ph type="sldNum" idx="12"/>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b="0" i="0">
                <a:solidFill>
                  <a:srgbClr val="8A8A8A"/>
                </a:solidFill>
                <a:latin typeface="Source Sans Pro"/>
                <a:ea typeface="Source Sans Pro"/>
                <a:cs typeface="Source Sans Pro"/>
                <a:sym typeface="Source Sans Pro"/>
              </a:defRPr>
            </a:lvl1pPr>
            <a:lvl2pPr marL="0" lvl="1" indent="0" algn="r">
              <a:spcBef>
                <a:spcPts val="0"/>
              </a:spcBef>
              <a:buNone/>
              <a:defRPr sz="1200" b="0" i="0">
                <a:solidFill>
                  <a:srgbClr val="8A8A8A"/>
                </a:solidFill>
                <a:latin typeface="Source Sans Pro"/>
                <a:ea typeface="Source Sans Pro"/>
                <a:cs typeface="Source Sans Pro"/>
                <a:sym typeface="Source Sans Pro"/>
              </a:defRPr>
            </a:lvl2pPr>
            <a:lvl3pPr marL="0" lvl="2" indent="0" algn="r">
              <a:spcBef>
                <a:spcPts val="0"/>
              </a:spcBef>
              <a:buNone/>
              <a:defRPr sz="1200" b="0" i="0">
                <a:solidFill>
                  <a:srgbClr val="8A8A8A"/>
                </a:solidFill>
                <a:latin typeface="Source Sans Pro"/>
                <a:ea typeface="Source Sans Pro"/>
                <a:cs typeface="Source Sans Pro"/>
                <a:sym typeface="Source Sans Pro"/>
              </a:defRPr>
            </a:lvl3pPr>
            <a:lvl4pPr marL="0" lvl="3" indent="0" algn="r">
              <a:spcBef>
                <a:spcPts val="0"/>
              </a:spcBef>
              <a:buNone/>
              <a:defRPr sz="1200" b="0" i="0">
                <a:solidFill>
                  <a:srgbClr val="8A8A8A"/>
                </a:solidFill>
                <a:latin typeface="Source Sans Pro"/>
                <a:ea typeface="Source Sans Pro"/>
                <a:cs typeface="Source Sans Pro"/>
                <a:sym typeface="Source Sans Pro"/>
              </a:defRPr>
            </a:lvl4pPr>
            <a:lvl5pPr marL="0" lvl="4" indent="0" algn="r">
              <a:spcBef>
                <a:spcPts val="0"/>
              </a:spcBef>
              <a:buNone/>
              <a:defRPr sz="1200" b="0" i="0">
                <a:solidFill>
                  <a:srgbClr val="8A8A8A"/>
                </a:solidFill>
                <a:latin typeface="Source Sans Pro"/>
                <a:ea typeface="Source Sans Pro"/>
                <a:cs typeface="Source Sans Pro"/>
                <a:sym typeface="Source Sans Pro"/>
              </a:defRPr>
            </a:lvl5pPr>
            <a:lvl6pPr marL="0" lvl="5" indent="0" algn="r">
              <a:spcBef>
                <a:spcPts val="0"/>
              </a:spcBef>
              <a:buNone/>
              <a:defRPr sz="1200" b="0" i="0">
                <a:solidFill>
                  <a:srgbClr val="8A8A8A"/>
                </a:solidFill>
                <a:latin typeface="Source Sans Pro"/>
                <a:ea typeface="Source Sans Pro"/>
                <a:cs typeface="Source Sans Pro"/>
                <a:sym typeface="Source Sans Pro"/>
              </a:defRPr>
            </a:lvl6pPr>
            <a:lvl7pPr marL="0" lvl="6" indent="0" algn="r">
              <a:spcBef>
                <a:spcPts val="0"/>
              </a:spcBef>
              <a:buNone/>
              <a:defRPr sz="1200" b="0" i="0">
                <a:solidFill>
                  <a:srgbClr val="8A8A8A"/>
                </a:solidFill>
                <a:latin typeface="Source Sans Pro"/>
                <a:ea typeface="Source Sans Pro"/>
                <a:cs typeface="Source Sans Pro"/>
                <a:sym typeface="Source Sans Pro"/>
              </a:defRPr>
            </a:lvl7pPr>
            <a:lvl8pPr marL="0" lvl="7" indent="0" algn="r">
              <a:spcBef>
                <a:spcPts val="0"/>
              </a:spcBef>
              <a:buNone/>
              <a:defRPr sz="1200" b="0" i="0">
                <a:solidFill>
                  <a:srgbClr val="8A8A8A"/>
                </a:solidFill>
                <a:latin typeface="Source Sans Pro"/>
                <a:ea typeface="Source Sans Pro"/>
                <a:cs typeface="Source Sans Pro"/>
                <a:sym typeface="Source Sans Pro"/>
              </a:defRPr>
            </a:lvl8pPr>
            <a:lvl9pPr marL="0" lvl="8" indent="0" algn="r">
              <a:spcBef>
                <a:spcPts val="0"/>
              </a:spcBef>
              <a:buNone/>
              <a:defRPr sz="1200" b="0" i="0">
                <a:solidFill>
                  <a:srgbClr val="8A8A8A"/>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58"/>
        <p:cNvGrpSpPr/>
        <p:nvPr/>
      </p:nvGrpSpPr>
      <p:grpSpPr>
        <a:xfrm>
          <a:off x="0" y="0"/>
          <a:ext cx="0" cy="0"/>
          <a:chOff x="0" y="0"/>
          <a:chExt cx="0" cy="0"/>
        </a:xfrm>
      </p:grpSpPr>
      <p:sp>
        <p:nvSpPr>
          <p:cNvPr id="59" name="Google Shape;59;p37"/>
          <p:cNvSpPr txBox="1">
            <a:spLocks noGrp="1"/>
          </p:cNvSpPr>
          <p:nvPr>
            <p:ph type="title"/>
          </p:nvPr>
        </p:nvSpPr>
        <p:spPr>
          <a:xfrm>
            <a:off x="312812" y="831349"/>
            <a:ext cx="11353800" cy="746983"/>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3600"/>
              <a:buFont typeface="PT Serif"/>
              <a:buNone/>
              <a:defRPr>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37"/>
          <p:cNvSpPr txBox="1">
            <a:spLocks noGrp="1"/>
          </p:cNvSpPr>
          <p:nvPr>
            <p:ph type="body" idx="1"/>
          </p:nvPr>
        </p:nvSpPr>
        <p:spPr>
          <a:xfrm>
            <a:off x="327000" y="1697046"/>
            <a:ext cx="11353800" cy="4351338"/>
          </a:xfrm>
          <a:prstGeom prst="rect">
            <a:avLst/>
          </a:prstGeom>
          <a:noFill/>
          <a:ln>
            <a:noFill/>
          </a:ln>
        </p:spPr>
        <p:txBody>
          <a:bodyPr spcFirstLastPara="1" wrap="square" lIns="91425" tIns="45700" rIns="91425" bIns="45700" anchor="t" anchorCtr="0">
            <a:normAutofit/>
          </a:bodyPr>
          <a:lstStyle>
            <a:lvl1pPr marL="457200" lvl="0" indent="-317500" algn="l">
              <a:lnSpc>
                <a:spcPct val="90000"/>
              </a:lnSpc>
              <a:spcBef>
                <a:spcPts val="1000"/>
              </a:spcBef>
              <a:spcAft>
                <a:spcPts val="0"/>
              </a:spcAft>
              <a:buClr>
                <a:schemeClr val="accent2"/>
              </a:buClr>
              <a:buSzPts val="1400"/>
              <a:buFont typeface="Noto Sans Symbols"/>
              <a:buChar char="▪"/>
              <a:defRPr/>
            </a:lvl1pPr>
            <a:lvl2pPr marL="914400" lvl="1" indent="-308610" algn="l">
              <a:lnSpc>
                <a:spcPct val="90000"/>
              </a:lnSpc>
              <a:spcBef>
                <a:spcPts val="500"/>
              </a:spcBef>
              <a:spcAft>
                <a:spcPts val="0"/>
              </a:spcAft>
              <a:buClr>
                <a:schemeClr val="accent2"/>
              </a:buClr>
              <a:buSzPts val="1260"/>
              <a:buFont typeface="Noto Sans Symbols"/>
              <a:buChar char="▪"/>
              <a:defRPr/>
            </a:lvl2pPr>
            <a:lvl3pPr marL="1371600" lvl="2" indent="-299719" algn="l">
              <a:lnSpc>
                <a:spcPct val="90000"/>
              </a:lnSpc>
              <a:spcBef>
                <a:spcPts val="500"/>
              </a:spcBef>
              <a:spcAft>
                <a:spcPts val="0"/>
              </a:spcAft>
              <a:buClr>
                <a:schemeClr val="accent2"/>
              </a:buClr>
              <a:buSzPts val="1120"/>
              <a:buFont typeface="Noto Sans Symbols"/>
              <a:buChar char="▪"/>
              <a:defRPr/>
            </a:lvl3pPr>
            <a:lvl4pPr marL="1828800" lvl="3" indent="-290830" algn="l">
              <a:lnSpc>
                <a:spcPct val="90000"/>
              </a:lnSpc>
              <a:spcBef>
                <a:spcPts val="500"/>
              </a:spcBef>
              <a:spcAft>
                <a:spcPts val="0"/>
              </a:spcAft>
              <a:buClr>
                <a:schemeClr val="accent2"/>
              </a:buClr>
              <a:buSzPts val="980"/>
              <a:buFont typeface="Noto Sans Symbols"/>
              <a:buChar char="▪"/>
              <a:defRPr/>
            </a:lvl4pPr>
            <a:lvl5pPr marL="2286000" lvl="4" indent="-290829" algn="l">
              <a:lnSpc>
                <a:spcPct val="90000"/>
              </a:lnSpc>
              <a:spcBef>
                <a:spcPts val="500"/>
              </a:spcBef>
              <a:spcAft>
                <a:spcPts val="0"/>
              </a:spcAft>
              <a:buClr>
                <a:schemeClr val="accent2"/>
              </a:buClr>
              <a:buSzPts val="980"/>
              <a:buFont typeface="Noto Sans Symbols"/>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1" name="Google Shape;61;p37"/>
          <p:cNvSpPr txBox="1">
            <a:spLocks noGrp="1"/>
          </p:cNvSpPr>
          <p:nvPr>
            <p:ph type="dt" idx="10"/>
          </p:nvPr>
        </p:nvSpPr>
        <p:spPr>
          <a:xfrm>
            <a:off x="325244"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62" name="Google Shape;62;p37"/>
          <p:cNvSpPr txBox="1">
            <a:spLocks noGrp="1"/>
          </p:cNvSpPr>
          <p:nvPr>
            <p:ph type="ftr" idx="11"/>
          </p:nvPr>
        </p:nvSpPr>
        <p:spPr>
          <a:xfrm>
            <a:off x="7380732" y="6356350"/>
            <a:ext cx="41148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63" name="Google Shape;63;p37"/>
          <p:cNvSpPr txBox="1">
            <a:spLocks noGrp="1"/>
          </p:cNvSpPr>
          <p:nvPr>
            <p:ph type="sldNum" idx="12"/>
          </p:nvPr>
        </p:nvSpPr>
        <p:spPr>
          <a:xfrm>
            <a:off x="11483006" y="6356350"/>
            <a:ext cx="406052"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dirty="0"/>
          </a:p>
        </p:txBody>
      </p:sp>
      <p:sp>
        <p:nvSpPr>
          <p:cNvPr id="64" name="Google Shape;64;p37"/>
          <p:cNvSpPr txBox="1">
            <a:spLocks noGrp="1"/>
          </p:cNvSpPr>
          <p:nvPr>
            <p:ph type="body" idx="2"/>
          </p:nvPr>
        </p:nvSpPr>
        <p:spPr>
          <a:xfrm>
            <a:off x="327680" y="486053"/>
            <a:ext cx="4246607" cy="36665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400"/>
              <a:buNone/>
              <a:defRPr sz="1400" b="0" i="0">
                <a:solidFill>
                  <a:schemeClr val="dk1"/>
                </a:solidFill>
                <a:latin typeface="Source Sans Pro"/>
                <a:ea typeface="Source Sans Pro"/>
                <a:cs typeface="Source Sans Pro"/>
                <a:sym typeface="Source Sans Pro"/>
              </a:defRPr>
            </a:lvl1pPr>
            <a:lvl2pPr marL="914400" lvl="1" indent="-228600" algn="l">
              <a:lnSpc>
                <a:spcPct val="90000"/>
              </a:lnSpc>
              <a:spcBef>
                <a:spcPts val="500"/>
              </a:spcBef>
              <a:spcAft>
                <a:spcPts val="0"/>
              </a:spcAft>
              <a:buClr>
                <a:schemeClr val="lt1"/>
              </a:buClr>
              <a:buSzPts val="1800"/>
              <a:buNone/>
              <a:defRPr>
                <a:solidFill>
                  <a:schemeClr val="lt1"/>
                </a:solidFill>
              </a:defRPr>
            </a:lvl2pPr>
            <a:lvl3pPr marL="1371600" lvl="2" indent="-330200" algn="l">
              <a:lnSpc>
                <a:spcPct val="90000"/>
              </a:lnSpc>
              <a:spcBef>
                <a:spcPts val="500"/>
              </a:spcBef>
              <a:spcAft>
                <a:spcPts val="0"/>
              </a:spcAft>
              <a:buClr>
                <a:schemeClr val="lt1"/>
              </a:buClr>
              <a:buSzPts val="1600"/>
              <a:buChar char="•"/>
              <a:defRPr>
                <a:solidFill>
                  <a:schemeClr val="lt1"/>
                </a:solidFill>
              </a:defRPr>
            </a:lvl3pPr>
            <a:lvl4pPr marL="1828800" lvl="3" indent="-317500" algn="l">
              <a:lnSpc>
                <a:spcPct val="90000"/>
              </a:lnSpc>
              <a:spcBef>
                <a:spcPts val="500"/>
              </a:spcBef>
              <a:spcAft>
                <a:spcPts val="0"/>
              </a:spcAft>
              <a:buClr>
                <a:schemeClr val="lt1"/>
              </a:buClr>
              <a:buSzPts val="1400"/>
              <a:buChar char="•"/>
              <a:defRPr>
                <a:solidFill>
                  <a:schemeClr val="lt1"/>
                </a:solidFill>
              </a:defRPr>
            </a:lvl4pPr>
            <a:lvl5pPr marL="2286000" lvl="4" indent="-317500" algn="l">
              <a:lnSpc>
                <a:spcPct val="90000"/>
              </a:lnSpc>
              <a:spcBef>
                <a:spcPts val="500"/>
              </a:spcBef>
              <a:spcAft>
                <a:spcPts val="0"/>
              </a:spcAft>
              <a:buClr>
                <a:schemeClr val="lt1"/>
              </a:buClr>
              <a:buSzPts val="14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6_Title Slide">
  <p:cSld name="6_Title Slide">
    <p:bg>
      <p:bgPr>
        <a:solidFill>
          <a:schemeClr val="accent1"/>
        </a:solidFill>
        <a:effectLst/>
      </p:bgPr>
    </p:bg>
    <p:spTree>
      <p:nvGrpSpPr>
        <p:cNvPr id="1" name="Shape 65"/>
        <p:cNvGrpSpPr/>
        <p:nvPr/>
      </p:nvGrpSpPr>
      <p:grpSpPr>
        <a:xfrm>
          <a:off x="0" y="0"/>
          <a:ext cx="0" cy="0"/>
          <a:chOff x="0" y="0"/>
          <a:chExt cx="0" cy="0"/>
        </a:xfrm>
      </p:grpSpPr>
      <p:sp>
        <p:nvSpPr>
          <p:cNvPr id="66" name="Google Shape;66;p38"/>
          <p:cNvSpPr/>
          <p:nvPr/>
        </p:nvSpPr>
        <p:spPr>
          <a:xfrm rot="10800000" flipH="1">
            <a:off x="0" y="5735636"/>
            <a:ext cx="12192000" cy="1122363"/>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67" name="Google Shape;67;p38"/>
          <p:cNvSpPr txBox="1">
            <a:spLocks noGrp="1"/>
          </p:cNvSpPr>
          <p:nvPr>
            <p:ph type="ctrTitle"/>
          </p:nvPr>
        </p:nvSpPr>
        <p:spPr>
          <a:xfrm>
            <a:off x="325391" y="1908431"/>
            <a:ext cx="7830960" cy="1813217"/>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lt1"/>
              </a:buClr>
              <a:buSzPts val="6000"/>
              <a:buFont typeface="PT Serif"/>
              <a:buNone/>
              <a:defRPr sz="6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68" name="Google Shape;68;p38"/>
          <p:cNvPicPr preferRelativeResize="0"/>
          <p:nvPr/>
        </p:nvPicPr>
        <p:blipFill rotWithShape="1">
          <a:blip r:embed="rId2">
            <a:alphaModFix/>
          </a:blip>
          <a:srcRect/>
          <a:stretch/>
        </p:blipFill>
        <p:spPr>
          <a:xfrm>
            <a:off x="432486" y="6122767"/>
            <a:ext cx="1873603" cy="415350"/>
          </a:xfrm>
          <a:prstGeom prst="rect">
            <a:avLst/>
          </a:prstGeom>
          <a:noFill/>
          <a:ln>
            <a:noFill/>
          </a:ln>
        </p:spPr>
      </p:pic>
      <p:pic>
        <p:nvPicPr>
          <p:cNvPr id="69" name="Google Shape;69;p38"/>
          <p:cNvPicPr preferRelativeResize="0"/>
          <p:nvPr/>
        </p:nvPicPr>
        <p:blipFill rotWithShape="1">
          <a:blip r:embed="rId3">
            <a:alphaModFix/>
          </a:blip>
          <a:srcRect/>
          <a:stretch/>
        </p:blipFill>
        <p:spPr>
          <a:xfrm>
            <a:off x="10520173" y="6114529"/>
            <a:ext cx="1400131" cy="420040"/>
          </a:xfrm>
          <a:prstGeom prst="rect">
            <a:avLst/>
          </a:prstGeom>
          <a:noFill/>
          <a:ln>
            <a:noFill/>
          </a:ln>
        </p:spPr>
      </p:pic>
      <p:sp>
        <p:nvSpPr>
          <p:cNvPr id="70" name="Google Shape;70;p38"/>
          <p:cNvSpPr txBox="1">
            <a:spLocks noGrp="1"/>
          </p:cNvSpPr>
          <p:nvPr>
            <p:ph type="body" idx="1"/>
          </p:nvPr>
        </p:nvSpPr>
        <p:spPr>
          <a:xfrm>
            <a:off x="341868" y="1493948"/>
            <a:ext cx="7814483" cy="36665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b="0" i="0">
                <a:solidFill>
                  <a:schemeClr val="lt1"/>
                </a:solidFill>
                <a:latin typeface="Source Sans Pro"/>
                <a:ea typeface="Source Sans Pro"/>
                <a:cs typeface="Source Sans Pro"/>
                <a:sym typeface="Source Sans Pro"/>
              </a:defRPr>
            </a:lvl1pPr>
            <a:lvl2pPr marL="914400" lvl="1" indent="-228600" algn="l">
              <a:lnSpc>
                <a:spcPct val="90000"/>
              </a:lnSpc>
              <a:spcBef>
                <a:spcPts val="500"/>
              </a:spcBef>
              <a:spcAft>
                <a:spcPts val="0"/>
              </a:spcAft>
              <a:buClr>
                <a:schemeClr val="lt1"/>
              </a:buClr>
              <a:buSzPts val="1800"/>
              <a:buNone/>
              <a:defRPr>
                <a:solidFill>
                  <a:schemeClr val="lt1"/>
                </a:solidFill>
              </a:defRPr>
            </a:lvl2pPr>
            <a:lvl3pPr marL="1371600" lvl="2" indent="-330200" algn="l">
              <a:lnSpc>
                <a:spcPct val="90000"/>
              </a:lnSpc>
              <a:spcBef>
                <a:spcPts val="500"/>
              </a:spcBef>
              <a:spcAft>
                <a:spcPts val="0"/>
              </a:spcAft>
              <a:buClr>
                <a:schemeClr val="lt1"/>
              </a:buClr>
              <a:buSzPts val="1600"/>
              <a:buChar char="•"/>
              <a:defRPr>
                <a:solidFill>
                  <a:schemeClr val="lt1"/>
                </a:solidFill>
              </a:defRPr>
            </a:lvl3pPr>
            <a:lvl4pPr marL="1828800" lvl="3" indent="-317500" algn="l">
              <a:lnSpc>
                <a:spcPct val="90000"/>
              </a:lnSpc>
              <a:spcBef>
                <a:spcPts val="500"/>
              </a:spcBef>
              <a:spcAft>
                <a:spcPts val="0"/>
              </a:spcAft>
              <a:buClr>
                <a:schemeClr val="lt1"/>
              </a:buClr>
              <a:buSzPts val="1400"/>
              <a:buChar char="•"/>
              <a:defRPr>
                <a:solidFill>
                  <a:schemeClr val="lt1"/>
                </a:solidFill>
              </a:defRPr>
            </a:lvl4pPr>
            <a:lvl5pPr marL="2286000" lvl="4" indent="-317500" algn="l">
              <a:lnSpc>
                <a:spcPct val="90000"/>
              </a:lnSpc>
              <a:spcBef>
                <a:spcPts val="500"/>
              </a:spcBef>
              <a:spcAft>
                <a:spcPts val="0"/>
              </a:spcAft>
              <a:buClr>
                <a:schemeClr val="lt1"/>
              </a:buClr>
              <a:buSzPts val="14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1" name="Google Shape;71;p38"/>
          <p:cNvSpPr txBox="1">
            <a:spLocks noGrp="1"/>
          </p:cNvSpPr>
          <p:nvPr>
            <p:ph type="subTitle" idx="2"/>
          </p:nvPr>
        </p:nvSpPr>
        <p:spPr>
          <a:xfrm>
            <a:off x="341868" y="3993405"/>
            <a:ext cx="5208032" cy="365125"/>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lt1"/>
              </a:buClr>
              <a:buSzPts val="2000"/>
              <a:buNone/>
              <a:defRPr sz="2000">
                <a:solidFill>
                  <a:schemeClr val="lt1"/>
                </a:solidFill>
              </a:defRPr>
            </a:lvl1pPr>
            <a:lvl2pPr lvl="1" algn="ctr">
              <a:lnSpc>
                <a:spcPct val="90000"/>
              </a:lnSpc>
              <a:spcBef>
                <a:spcPts val="500"/>
              </a:spcBef>
              <a:spcAft>
                <a:spcPts val="0"/>
              </a:spcAft>
              <a:buClr>
                <a:schemeClr val="dk2"/>
              </a:buClr>
              <a:buSzPts val="2000"/>
              <a:buNone/>
              <a:defRPr sz="2000"/>
            </a:lvl2pPr>
            <a:lvl3pPr lvl="2" algn="ctr">
              <a:lnSpc>
                <a:spcPct val="90000"/>
              </a:lnSpc>
              <a:spcBef>
                <a:spcPts val="500"/>
              </a:spcBef>
              <a:spcAft>
                <a:spcPts val="0"/>
              </a:spcAft>
              <a:buClr>
                <a:schemeClr val="dk2"/>
              </a:buClr>
              <a:buSzPts val="1800"/>
              <a:buNone/>
              <a:defRPr sz="1800"/>
            </a:lvl3pPr>
            <a:lvl4pPr lvl="3" algn="ctr">
              <a:lnSpc>
                <a:spcPct val="90000"/>
              </a:lnSpc>
              <a:spcBef>
                <a:spcPts val="500"/>
              </a:spcBef>
              <a:spcAft>
                <a:spcPts val="0"/>
              </a:spcAft>
              <a:buClr>
                <a:schemeClr val="dk2"/>
              </a:buClr>
              <a:buSzPts val="1600"/>
              <a:buNone/>
              <a:defRPr sz="1600"/>
            </a:lvl4pPr>
            <a:lvl5pPr lvl="4" algn="ctr">
              <a:lnSpc>
                <a:spcPct val="90000"/>
              </a:lnSpc>
              <a:spcBef>
                <a:spcPts val="500"/>
              </a:spcBef>
              <a:spcAft>
                <a:spcPts val="0"/>
              </a:spcAft>
              <a:buClr>
                <a:schemeClr val="dk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72" name="Google Shape;72;p38"/>
          <p:cNvSpPr txBox="1">
            <a:spLocks noGrp="1"/>
          </p:cNvSpPr>
          <p:nvPr>
            <p:ph type="dt" idx="10"/>
          </p:nvPr>
        </p:nvSpPr>
        <p:spPr>
          <a:xfrm>
            <a:off x="341868" y="4368504"/>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rgbClr val="D7D9D7"/>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Tree>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vmlDrawing" Target="../drawings/vmlDrawing1.v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oleObject" Target="../embeddings/oleObject1.bin"/><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ags" Target="../tags/tag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2A09A772-12FD-42B7-B78A-0555D5231886}"/>
              </a:ext>
            </a:extLst>
          </p:cNvPr>
          <p:cNvGraphicFramePr>
            <a:graphicFrameLocks noChangeAspect="1"/>
          </p:cNvGraphicFramePr>
          <p:nvPr userDrawn="1">
            <p:custDataLst>
              <p:tags r:id="rId27"/>
            </p:custDataLst>
            <p:extLst>
              <p:ext uri="{D42A27DB-BD31-4B8C-83A1-F6EECF244321}">
                <p14:modId xmlns:p14="http://schemas.microsoft.com/office/powerpoint/2010/main" val="352251494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966" name="think-cell Slide" r:id="rId28" imgW="395" imgH="396" progId="TCLayout.ActiveDocument.1">
                  <p:embed/>
                </p:oleObj>
              </mc:Choice>
              <mc:Fallback>
                <p:oleObj name="think-cell Slide" r:id="rId28" imgW="395" imgH="396" progId="TCLayout.ActiveDocument.1">
                  <p:embed/>
                  <p:pic>
                    <p:nvPicPr>
                      <p:cNvPr id="0" name=""/>
                      <p:cNvPicPr/>
                      <p:nvPr/>
                    </p:nvPicPr>
                    <p:blipFill>
                      <a:blip r:embed="rId29"/>
                      <a:stretch>
                        <a:fillRect/>
                      </a:stretch>
                    </p:blipFill>
                    <p:spPr>
                      <a:xfrm>
                        <a:off x="1588" y="1588"/>
                        <a:ext cx="1588" cy="1588"/>
                      </a:xfrm>
                      <a:prstGeom prst="rect">
                        <a:avLst/>
                      </a:prstGeom>
                    </p:spPr>
                  </p:pic>
                </p:oleObj>
              </mc:Fallback>
            </mc:AlternateContent>
          </a:graphicData>
        </a:graphic>
      </p:graphicFrame>
      <p:sp>
        <p:nvSpPr>
          <p:cNvPr id="10" name="Google Shape;10;p29"/>
          <p:cNvSpPr txBox="1">
            <a:spLocks noGrp="1"/>
          </p:cNvSpPr>
          <p:nvPr>
            <p:ph type="title"/>
          </p:nvPr>
        </p:nvSpPr>
        <p:spPr>
          <a:xfrm>
            <a:off x="310376" y="365125"/>
            <a:ext cx="10515600" cy="1325563"/>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0"/>
              </a:spcBef>
              <a:spcAft>
                <a:spcPts val="0"/>
              </a:spcAft>
              <a:buClr>
                <a:schemeClr val="dk1"/>
              </a:buClr>
              <a:buSzPts val="3600"/>
              <a:buFont typeface="PT Serif"/>
              <a:buNone/>
              <a:defRPr sz="3600" b="0" i="0" u="none" strike="noStrike" cap="none">
                <a:solidFill>
                  <a:schemeClr val="dk1"/>
                </a:solidFill>
                <a:latin typeface="PT Serif"/>
                <a:ea typeface="PT Serif"/>
                <a:cs typeface="PT Serif"/>
                <a:sym typeface="PT Serif"/>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29"/>
          <p:cNvSpPr txBox="1">
            <a:spLocks noGrp="1"/>
          </p:cNvSpPr>
          <p:nvPr>
            <p:ph type="body" idx="1"/>
          </p:nvPr>
        </p:nvSpPr>
        <p:spPr>
          <a:xfrm>
            <a:off x="310376" y="1825625"/>
            <a:ext cx="11462524" cy="4351338"/>
          </a:xfrm>
          <a:prstGeom prst="rect">
            <a:avLst/>
          </a:prstGeom>
          <a:noFill/>
          <a:ln>
            <a:noFill/>
          </a:ln>
        </p:spPr>
        <p:txBody>
          <a:bodyPr spcFirstLastPara="1" wrap="square" lIns="91425" tIns="45700" rIns="91425" bIns="45700" anchor="t" anchorCtr="0">
            <a:normAutofit/>
          </a:bodyPr>
          <a:lstStyle>
            <a:lvl1pPr marL="457200" marR="0" lvl="0" indent="-355600" algn="l" rtl="0">
              <a:lnSpc>
                <a:spcPct val="90000"/>
              </a:lnSpc>
              <a:spcBef>
                <a:spcPts val="1000"/>
              </a:spcBef>
              <a:spcAft>
                <a:spcPts val="0"/>
              </a:spcAft>
              <a:buClr>
                <a:schemeClr val="dk2"/>
              </a:buClr>
              <a:buSzPts val="2000"/>
              <a:buFont typeface="Arial"/>
              <a:buChar char="•"/>
              <a:defRPr sz="2000" b="0" i="0" u="none" strike="noStrike" cap="none">
                <a:solidFill>
                  <a:schemeClr val="dk2"/>
                </a:solidFill>
                <a:latin typeface="PT Serif"/>
                <a:ea typeface="PT Serif"/>
                <a:cs typeface="PT Serif"/>
                <a:sym typeface="PT Serif"/>
              </a:defRPr>
            </a:lvl1pPr>
            <a:lvl2pPr marL="914400" marR="0" lvl="1" indent="-342900" algn="l" rtl="0">
              <a:lnSpc>
                <a:spcPct val="90000"/>
              </a:lnSpc>
              <a:spcBef>
                <a:spcPts val="500"/>
              </a:spcBef>
              <a:spcAft>
                <a:spcPts val="0"/>
              </a:spcAft>
              <a:buClr>
                <a:schemeClr val="dk2"/>
              </a:buClr>
              <a:buSzPts val="1800"/>
              <a:buFont typeface="Arial"/>
              <a:buChar char="•"/>
              <a:defRPr sz="1800" b="0" i="0" u="none" strike="noStrike" cap="none">
                <a:solidFill>
                  <a:schemeClr val="dk2"/>
                </a:solidFill>
                <a:latin typeface="PT Serif"/>
                <a:ea typeface="PT Serif"/>
                <a:cs typeface="PT Serif"/>
                <a:sym typeface="PT Serif"/>
              </a:defRPr>
            </a:lvl2pPr>
            <a:lvl3pPr marL="1371600" marR="0" lvl="2" indent="-330200" algn="l" rtl="0">
              <a:lnSpc>
                <a:spcPct val="90000"/>
              </a:lnSpc>
              <a:spcBef>
                <a:spcPts val="500"/>
              </a:spcBef>
              <a:spcAft>
                <a:spcPts val="0"/>
              </a:spcAft>
              <a:buClr>
                <a:schemeClr val="dk2"/>
              </a:buClr>
              <a:buSzPts val="1600"/>
              <a:buFont typeface="Arial"/>
              <a:buChar char="•"/>
              <a:defRPr sz="1600" b="0" i="0" u="none" strike="noStrike" cap="none">
                <a:solidFill>
                  <a:schemeClr val="dk2"/>
                </a:solidFill>
                <a:latin typeface="PT Serif"/>
                <a:ea typeface="PT Serif"/>
                <a:cs typeface="PT Serif"/>
                <a:sym typeface="PT Serif"/>
              </a:defRPr>
            </a:lvl3pPr>
            <a:lvl4pPr marL="1828800" marR="0" lvl="3" indent="-317500" algn="l" rtl="0">
              <a:lnSpc>
                <a:spcPct val="90000"/>
              </a:lnSpc>
              <a:spcBef>
                <a:spcPts val="500"/>
              </a:spcBef>
              <a:spcAft>
                <a:spcPts val="0"/>
              </a:spcAft>
              <a:buClr>
                <a:schemeClr val="dk2"/>
              </a:buClr>
              <a:buSzPts val="1400"/>
              <a:buFont typeface="Arial"/>
              <a:buChar char="•"/>
              <a:defRPr sz="1400" b="0" i="0" u="none" strike="noStrike" cap="none">
                <a:solidFill>
                  <a:schemeClr val="dk2"/>
                </a:solidFill>
                <a:latin typeface="PT Serif"/>
                <a:ea typeface="PT Serif"/>
                <a:cs typeface="PT Serif"/>
                <a:sym typeface="PT Serif"/>
              </a:defRPr>
            </a:lvl4pPr>
            <a:lvl5pPr marL="2286000" marR="0" lvl="4" indent="-317500" algn="l" rtl="0">
              <a:lnSpc>
                <a:spcPct val="90000"/>
              </a:lnSpc>
              <a:spcBef>
                <a:spcPts val="500"/>
              </a:spcBef>
              <a:spcAft>
                <a:spcPts val="0"/>
              </a:spcAft>
              <a:buClr>
                <a:schemeClr val="dk2"/>
              </a:buClr>
              <a:buSzPts val="1400"/>
              <a:buFont typeface="Arial"/>
              <a:buChar char="•"/>
              <a:defRPr sz="1400" b="0" i="0" u="none" strike="noStrike" cap="none">
                <a:solidFill>
                  <a:schemeClr val="dk2"/>
                </a:solidFill>
                <a:latin typeface="PT Serif"/>
                <a:ea typeface="PT Serif"/>
                <a:cs typeface="PT Serif"/>
                <a:sym typeface="PT Serif"/>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29"/>
          <p:cNvSpPr txBox="1">
            <a:spLocks noGrp="1"/>
          </p:cNvSpPr>
          <p:nvPr>
            <p:ph type="dt" idx="10"/>
          </p:nvPr>
        </p:nvSpPr>
        <p:spPr>
          <a:xfrm>
            <a:off x="325244"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A8A8A"/>
                </a:solidFill>
                <a:latin typeface="Source Sans Pro"/>
                <a:ea typeface="Source Sans Pro"/>
                <a:cs typeface="Source Sans Pro"/>
                <a:sym typeface="Source Sans Pro"/>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dirty="0"/>
          </a:p>
        </p:txBody>
      </p:sp>
      <p:sp>
        <p:nvSpPr>
          <p:cNvPr id="13" name="Google Shape;13;p29"/>
          <p:cNvSpPr txBox="1">
            <a:spLocks noGrp="1"/>
          </p:cNvSpPr>
          <p:nvPr>
            <p:ph type="ftr" idx="11"/>
          </p:nvPr>
        </p:nvSpPr>
        <p:spPr>
          <a:xfrm>
            <a:off x="7380732" y="6356350"/>
            <a:ext cx="4114800" cy="365125"/>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1200" b="0" i="0" u="none" strike="noStrike" cap="none">
                <a:solidFill>
                  <a:srgbClr val="8A8A8A"/>
                </a:solidFill>
                <a:latin typeface="Source Sans Pro"/>
                <a:ea typeface="Source Sans Pro"/>
                <a:cs typeface="Source Sans Pro"/>
                <a:sym typeface="Source Sans Pro"/>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dirty="0"/>
          </a:p>
        </p:txBody>
      </p:sp>
      <p:sp>
        <p:nvSpPr>
          <p:cNvPr id="14" name="Google Shape;14;p29"/>
          <p:cNvSpPr txBox="1">
            <a:spLocks noGrp="1"/>
          </p:cNvSpPr>
          <p:nvPr>
            <p:ph type="sldNum" idx="12"/>
          </p:nvPr>
        </p:nvSpPr>
        <p:spPr>
          <a:xfrm>
            <a:off x="11483006" y="6356350"/>
            <a:ext cx="406052"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A8A8A"/>
                </a:solidFill>
                <a:latin typeface="Source Sans Pro"/>
                <a:ea typeface="Source Sans Pro"/>
                <a:cs typeface="Source Sans Pro"/>
                <a:sym typeface="Source Sans Pro"/>
              </a:defRPr>
            </a:lvl1pPr>
            <a:lvl2pPr marL="0" marR="0" lvl="1" indent="0" algn="r" rtl="0">
              <a:spcBef>
                <a:spcPts val="0"/>
              </a:spcBef>
              <a:buNone/>
              <a:defRPr sz="1200" b="0" i="0" u="none" strike="noStrike" cap="none">
                <a:solidFill>
                  <a:srgbClr val="8A8A8A"/>
                </a:solidFill>
                <a:latin typeface="Source Sans Pro"/>
                <a:ea typeface="Source Sans Pro"/>
                <a:cs typeface="Source Sans Pro"/>
                <a:sym typeface="Source Sans Pro"/>
              </a:defRPr>
            </a:lvl2pPr>
            <a:lvl3pPr marL="0" marR="0" lvl="2" indent="0" algn="r" rtl="0">
              <a:spcBef>
                <a:spcPts val="0"/>
              </a:spcBef>
              <a:buNone/>
              <a:defRPr sz="1200" b="0" i="0" u="none" strike="noStrike" cap="none">
                <a:solidFill>
                  <a:srgbClr val="8A8A8A"/>
                </a:solidFill>
                <a:latin typeface="Source Sans Pro"/>
                <a:ea typeface="Source Sans Pro"/>
                <a:cs typeface="Source Sans Pro"/>
                <a:sym typeface="Source Sans Pro"/>
              </a:defRPr>
            </a:lvl3pPr>
            <a:lvl4pPr marL="0" marR="0" lvl="3" indent="0" algn="r" rtl="0">
              <a:spcBef>
                <a:spcPts val="0"/>
              </a:spcBef>
              <a:buNone/>
              <a:defRPr sz="1200" b="0" i="0" u="none" strike="noStrike" cap="none">
                <a:solidFill>
                  <a:srgbClr val="8A8A8A"/>
                </a:solidFill>
                <a:latin typeface="Source Sans Pro"/>
                <a:ea typeface="Source Sans Pro"/>
                <a:cs typeface="Source Sans Pro"/>
                <a:sym typeface="Source Sans Pro"/>
              </a:defRPr>
            </a:lvl4pPr>
            <a:lvl5pPr marL="0" marR="0" lvl="4" indent="0" algn="r" rtl="0">
              <a:spcBef>
                <a:spcPts val="0"/>
              </a:spcBef>
              <a:buNone/>
              <a:defRPr sz="1200" b="0" i="0" u="none" strike="noStrike" cap="none">
                <a:solidFill>
                  <a:srgbClr val="8A8A8A"/>
                </a:solidFill>
                <a:latin typeface="Source Sans Pro"/>
                <a:ea typeface="Source Sans Pro"/>
                <a:cs typeface="Source Sans Pro"/>
                <a:sym typeface="Source Sans Pro"/>
              </a:defRPr>
            </a:lvl5pPr>
            <a:lvl6pPr marL="0" marR="0" lvl="5" indent="0" algn="r" rtl="0">
              <a:spcBef>
                <a:spcPts val="0"/>
              </a:spcBef>
              <a:buNone/>
              <a:defRPr sz="1200" b="0" i="0" u="none" strike="noStrike" cap="none">
                <a:solidFill>
                  <a:srgbClr val="8A8A8A"/>
                </a:solidFill>
                <a:latin typeface="Source Sans Pro"/>
                <a:ea typeface="Source Sans Pro"/>
                <a:cs typeface="Source Sans Pro"/>
                <a:sym typeface="Source Sans Pro"/>
              </a:defRPr>
            </a:lvl6pPr>
            <a:lvl7pPr marL="0" marR="0" lvl="6" indent="0" algn="r" rtl="0">
              <a:spcBef>
                <a:spcPts val="0"/>
              </a:spcBef>
              <a:buNone/>
              <a:defRPr sz="1200" b="0" i="0" u="none" strike="noStrike" cap="none">
                <a:solidFill>
                  <a:srgbClr val="8A8A8A"/>
                </a:solidFill>
                <a:latin typeface="Source Sans Pro"/>
                <a:ea typeface="Source Sans Pro"/>
                <a:cs typeface="Source Sans Pro"/>
                <a:sym typeface="Source Sans Pro"/>
              </a:defRPr>
            </a:lvl7pPr>
            <a:lvl8pPr marL="0" marR="0" lvl="7" indent="0" algn="r" rtl="0">
              <a:spcBef>
                <a:spcPts val="0"/>
              </a:spcBef>
              <a:buNone/>
              <a:defRPr sz="1200" b="0" i="0" u="none" strike="noStrike" cap="none">
                <a:solidFill>
                  <a:srgbClr val="8A8A8A"/>
                </a:solidFill>
                <a:latin typeface="Source Sans Pro"/>
                <a:ea typeface="Source Sans Pro"/>
                <a:cs typeface="Source Sans Pro"/>
                <a:sym typeface="Source Sans Pro"/>
              </a:defRPr>
            </a:lvl8pPr>
            <a:lvl9pPr marL="0" marR="0" lvl="8" indent="0" algn="r" rtl="0">
              <a:spcBef>
                <a:spcPts val="0"/>
              </a:spcBef>
              <a:buNone/>
              <a:defRPr sz="1200" b="0" i="0" u="none" strike="noStrike" cap="none">
                <a:solidFill>
                  <a:srgbClr val="8A8A8A"/>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dirty="0"/>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5" r:id="rId16"/>
    <p:sldLayoutId id="2147483666" r:id="rId17"/>
    <p:sldLayoutId id="2147483667" r:id="rId18"/>
    <p:sldLayoutId id="2147483668" r:id="rId19"/>
    <p:sldLayoutId id="2147483669" r:id="rId20"/>
    <p:sldLayoutId id="2147483670" r:id="rId21"/>
    <p:sldLayoutId id="2147483671" r:id="rId22"/>
    <p:sldLayoutId id="2147483672" r:id="rId23"/>
    <p:sldLayoutId id="2147483673" r:id="rId2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3840">
          <p15:clr>
            <a:srgbClr val="F26B43"/>
          </p15:clr>
        </p15:guide>
        <p15:guide id="2" pos="264">
          <p15:clr>
            <a:srgbClr val="F26B43"/>
          </p15:clr>
        </p15:guide>
        <p15:guide id="3" pos="7416">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18/10/relationships/comments" Target="../comments/modernComment_10D_0.xml"/><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hyperlink" Target="https://github.com/department-of-veterans-affairs/va.gov-team/blob/master/products/health-care/1095b-tax-form/research/Research-Findings-Round1.md" TargetMode="External"/><Relationship Id="rId5" Type="http://schemas.openxmlformats.org/officeDocument/2006/relationships/hyperlink" Target="https://github.com/department-of-veterans-affairs/va.gov-team/blob/master/products/health-care/1095b-tax-form/research/Round1-Sprint2-Research-SCRUBBED.xlsx" TargetMode="External"/><Relationship Id="rId4" Type="http://schemas.openxmlformats.org/officeDocument/2006/relationships/hyperlink" Target="https://app.zenhub.com/workspaces/1095b-tax-form-61e19735167b2500170b2146/issues/department-of-veterans-affairs/va.gov-team/36139"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hyperlink" Target="https://github.com/department-of-veterans-affairs/va.gov-team/blob/master/products/health-care/1095b-tax-form/research/Prototype-Round1-2-14-22.pdf"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department-of-veterans-affairs/va.gov-team/blob/master/products/health-care/1095b-tax-form/research/Round1-Sprint2-Research-SCRUBBED.xlsx" TargetMode="External"/><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hyperlink" Target="https://github.com/department-of-veterans-affairs/va.gov-team/blob/master/products/health-care/1095b-tax-form/research/Research-Findings-Round1.md" TargetMode="Externa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8" Type="http://schemas.openxmlformats.org/officeDocument/2006/relationships/image" Target="../media/image16.jpg"/><Relationship Id="rId13" Type="http://schemas.openxmlformats.org/officeDocument/2006/relationships/image" Target="../media/image21.jpg"/><Relationship Id="rId3" Type="http://schemas.openxmlformats.org/officeDocument/2006/relationships/image" Target="../media/image11.png"/><Relationship Id="rId7" Type="http://schemas.openxmlformats.org/officeDocument/2006/relationships/image" Target="../media/image15.jpg"/><Relationship Id="rId12" Type="http://schemas.openxmlformats.org/officeDocument/2006/relationships/image" Target="../media/image20.jpg"/><Relationship Id="rId2" Type="http://schemas.openxmlformats.org/officeDocument/2006/relationships/notesSlide" Target="../notesSlides/notesSlide2.xml"/><Relationship Id="rId16" Type="http://schemas.openxmlformats.org/officeDocument/2006/relationships/image" Target="../media/image24.jpg"/><Relationship Id="rId1" Type="http://schemas.openxmlformats.org/officeDocument/2006/relationships/slideLayout" Target="../slideLayouts/slideLayout2.xml"/><Relationship Id="rId6" Type="http://schemas.openxmlformats.org/officeDocument/2006/relationships/image" Target="../media/image14.jpg"/><Relationship Id="rId11" Type="http://schemas.openxmlformats.org/officeDocument/2006/relationships/image" Target="../media/image19.jpg"/><Relationship Id="rId5" Type="http://schemas.openxmlformats.org/officeDocument/2006/relationships/image" Target="../media/image13.png"/><Relationship Id="rId15" Type="http://schemas.openxmlformats.org/officeDocument/2006/relationships/image" Target="../media/image23.jpg"/><Relationship Id="rId10" Type="http://schemas.openxmlformats.org/officeDocument/2006/relationships/image" Target="../media/image18.jpg"/><Relationship Id="rId4" Type="http://schemas.openxmlformats.org/officeDocument/2006/relationships/image" Target="../media/image12.jpg"/><Relationship Id="rId9" Type="http://schemas.openxmlformats.org/officeDocument/2006/relationships/image" Target="../media/image17.jpg"/><Relationship Id="rId14" Type="http://schemas.openxmlformats.org/officeDocument/2006/relationships/image" Target="../media/image22.jpg"/></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8" Type="http://schemas.openxmlformats.org/officeDocument/2006/relationships/hyperlink" Target="https://github.com/department-of-veterans-affairs/va.gov-team/blob/master/products/health-care/1095b-tax-form/design/wireframes/Authenticated.jpg" TargetMode="External"/><Relationship Id="rId3" Type="http://schemas.openxmlformats.org/officeDocument/2006/relationships/hyperlink" Target="https://app.zenhub.com/workspaces/1095b-tax-form-61e19735167b2500170b2146/issues/department-of-veterans-affairs/va.gov-team/36181" TargetMode="External"/><Relationship Id="rId7" Type="http://schemas.openxmlformats.org/officeDocument/2006/relationships/hyperlink" Target="https://github.com/department-of-veterans-affairs/va.gov-team/blob/master/products/health-care/1095b-tax-form/design/wireframes/Unauthenticated.jpg" TargetMode="External"/><Relationship Id="rId2" Type="http://schemas.openxmlformats.org/officeDocument/2006/relationships/notesSlide" Target="../notesSlides/notesSlide21.xml"/><Relationship Id="rId1" Type="http://schemas.openxmlformats.org/officeDocument/2006/relationships/slideLayout" Target="../slideLayouts/slideLayout6.xml"/><Relationship Id="rId6" Type="http://schemas.openxmlformats.org/officeDocument/2006/relationships/image" Target="../media/image37.jpeg"/><Relationship Id="rId5" Type="http://schemas.openxmlformats.org/officeDocument/2006/relationships/image" Target="../media/image36.jpeg"/><Relationship Id="rId4" Type="http://schemas.openxmlformats.org/officeDocument/2006/relationships/hyperlink" Target="https://app.zenhub.com/workspaces/1095b-tax-form-61e19735167b2500170b2146/issues/department-of-veterans-affairs/va.gov-team/36143"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hyperlink" Target="https://app.zenhub.com/workspaces/1095b-tax-form-61e19735167b2500170b2146/issues/department-of-veterans-affairs/va.gov-team/36711" TargetMode="External"/><Relationship Id="rId2" Type="http://schemas.openxmlformats.org/officeDocument/2006/relationships/notesSlide" Target="../notesSlides/notesSlide23.xml"/><Relationship Id="rId1" Type="http://schemas.openxmlformats.org/officeDocument/2006/relationships/slideLayout" Target="../slideLayouts/slideLayout6.xml"/><Relationship Id="rId5" Type="http://schemas.openxmlformats.org/officeDocument/2006/relationships/image" Target="../media/image38.png"/><Relationship Id="rId4" Type="http://schemas.openxmlformats.org/officeDocument/2006/relationships/hyperlink" Target="https://github.com/department-of-veterans-affairs/va.gov-team/blob/master/products/health-care/1095b-tax-form/design/Content/1095-B_Cover_Letter_Revised_V021722.pdf" TargetMode="External"/></Relationships>
</file>

<file path=ppt/slides/_rels/slide26.xml.rels><?xml version="1.0" encoding="UTF-8" standalone="yes"?>
<Relationships xmlns="http://schemas.openxmlformats.org/package/2006/relationships"><Relationship Id="rId8" Type="http://schemas.openxmlformats.org/officeDocument/2006/relationships/hyperlink" Target="https://github.com/department-of-veterans-affairs/va.gov-team/blob/master/products/health-care/1095b-tax-form/research/round2-conversation-guide.md" TargetMode="External"/><Relationship Id="rId3" Type="http://schemas.openxmlformats.org/officeDocument/2006/relationships/hyperlink" Target="https://app.zenhub.com/workspaces/1095b-tax-form-61e19735167b2500170b2146/issues/department-of-veterans-affairs/va.gov-team/36166" TargetMode="External"/><Relationship Id="rId7" Type="http://schemas.openxmlformats.org/officeDocument/2006/relationships/hyperlink" Target="https://github.com/department-of-veterans-affairs/va.gov-team/blob/master/products/health-care/1095b-tax-form/research/round2-researchplan.md" TargetMode="External"/><Relationship Id="rId2" Type="http://schemas.openxmlformats.org/officeDocument/2006/relationships/notesSlide" Target="../notesSlides/notesSlide24.xml"/><Relationship Id="rId1" Type="http://schemas.openxmlformats.org/officeDocument/2006/relationships/slideLayout" Target="../slideLayouts/slideLayout6.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hyperlink" Target="https://app.zenhub.com/workspaces/1095b-tax-form-61e19735167b2500170b2146/issues/department-of-veterans-affairs/va.gov-team/36171" TargetMode="External"/></Relationships>
</file>

<file path=ppt/slides/_rels/slide27.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hyperlink" Target="https://app.zenhub.com/workspaces/1095b-tax-form-61e19735167b2500170b2146/issues/department-of-veterans-affairs/va.gov-team/36479" TargetMode="External"/><Relationship Id="rId7" Type="http://schemas.openxmlformats.org/officeDocument/2006/relationships/hyperlink" Target="https://github.com/department-of-veterans-affairs/vets-website/tree/feature/37015-poc-1095b-page" TargetMode="External"/><Relationship Id="rId2" Type="http://schemas.openxmlformats.org/officeDocument/2006/relationships/notesSlide" Target="../notesSlides/notesSlide25.xml"/><Relationship Id="rId1" Type="http://schemas.openxmlformats.org/officeDocument/2006/relationships/slideLayout" Target="../slideLayouts/slideLayout6.xml"/><Relationship Id="rId6" Type="http://schemas.openxmlformats.org/officeDocument/2006/relationships/hyperlink" Target="https://app.zenhub.com/workspaces/1095b-tax-form-61e19735167b2500170b2146/issues/department-of-veterans-affairs/va.gov-team/37013" TargetMode="External"/><Relationship Id="rId5" Type="http://schemas.openxmlformats.org/officeDocument/2006/relationships/image" Target="../media/image41.png"/><Relationship Id="rId4" Type="http://schemas.openxmlformats.org/officeDocument/2006/relationships/hyperlink" Target="https://app.mural.co/t/innovationboards1199/m/innovationboards1199/1645191446664/b38511e4cc8586db0c453a0555c33b7527d7fe04?sender=u64d6a3de6070c833f88e7826" TargetMode="External"/></Relationships>
</file>

<file path=ppt/slides/_rels/slide28.xml.rels><?xml version="1.0" encoding="UTF-8" standalone="yes"?>
<Relationships xmlns="http://schemas.openxmlformats.org/package/2006/relationships"><Relationship Id="rId8" Type="http://schemas.openxmlformats.org/officeDocument/2006/relationships/hyperlink" Target="https://app.zenhub.com/workspaces/1095b-tax-form-61e19735167b2500170b2146/issues/department-of-veterans-affairs/va.gov-team/37011" TargetMode="External"/><Relationship Id="rId3" Type="http://schemas.openxmlformats.org/officeDocument/2006/relationships/slideLayout" Target="../slideLayouts/slideLayout6.xml"/><Relationship Id="rId7" Type="http://schemas.openxmlformats.org/officeDocument/2006/relationships/hyperlink" Target="https://app.zenhub.com/workspaces/1095b-tax-form-61e19735167b2500170b2146/issues/department-of-veterans-affairs/va.gov-team/36506" TargetMode="External"/><Relationship Id="rId2" Type="http://schemas.openxmlformats.org/officeDocument/2006/relationships/tags" Target="../tags/tag4.xml"/><Relationship Id="rId1" Type="http://schemas.openxmlformats.org/officeDocument/2006/relationships/vmlDrawing" Target="../drawings/vmlDrawing3.vml"/><Relationship Id="rId6" Type="http://schemas.openxmlformats.org/officeDocument/2006/relationships/image" Target="../media/image1.emf"/><Relationship Id="rId11" Type="http://schemas.openxmlformats.org/officeDocument/2006/relationships/image" Target="../media/image43.png"/><Relationship Id="rId5" Type="http://schemas.openxmlformats.org/officeDocument/2006/relationships/oleObject" Target="../embeddings/oleObject3.bin"/><Relationship Id="rId10" Type="http://schemas.openxmlformats.org/officeDocument/2006/relationships/hyperlink" Target="https://github.com/department-of-veterans-affairs/vets-api/tree/1095b" TargetMode="External"/><Relationship Id="rId4" Type="http://schemas.openxmlformats.org/officeDocument/2006/relationships/notesSlide" Target="../notesSlides/notesSlide26.xml"/><Relationship Id="rId9" Type="http://schemas.openxmlformats.org/officeDocument/2006/relationships/hyperlink" Target="https://github.com/department-of-veterans-affairs/va.gov-team/issues/36935" TargetMode="External"/></Relationships>
</file>

<file path=ppt/slides/_rels/slide29.xml.rels><?xml version="1.0" encoding="UTF-8" standalone="yes"?>
<Relationships xmlns="http://schemas.openxmlformats.org/package/2006/relationships"><Relationship Id="rId3" Type="http://schemas.openxmlformats.org/officeDocument/2006/relationships/hyperlink" Target="https://app.zenhub.com/workspaces/1095b-tax-form-61e19735167b2500170b2146/issues/department-of-veterans-affairs/va.gov-team/36478" TargetMode="External"/><Relationship Id="rId2" Type="http://schemas.openxmlformats.org/officeDocument/2006/relationships/notesSlide" Target="../notesSlides/notesSlide27.xml"/><Relationship Id="rId1" Type="http://schemas.openxmlformats.org/officeDocument/2006/relationships/slideLayout" Target="../slideLayouts/slideLayout6.xml"/><Relationship Id="rId5" Type="http://schemas.openxmlformats.org/officeDocument/2006/relationships/image" Target="../media/image44.png"/><Relationship Id="rId4" Type="http://schemas.openxmlformats.org/officeDocument/2006/relationships/hyperlink" Target="https://github.com/department-of-veterans-affairs/va.gov-team/blob/bb5fb0aaedbc48a5bda6cb66d403705e77a48def/products/health-care/1095b-tax-form/research/tech/enrollment-system-handoff.md"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27.png"/><Relationship Id="rId4" Type="http://schemas.openxmlformats.org/officeDocument/2006/relationships/image" Target="../media/image26.png"/></Relationships>
</file>

<file path=ppt/slides/_rels/slide30.xml.rels><?xml version="1.0" encoding="UTF-8" standalone="yes"?>
<Relationships xmlns="http://schemas.openxmlformats.org/package/2006/relationships"><Relationship Id="rId8" Type="http://schemas.openxmlformats.org/officeDocument/2006/relationships/tags" Target="../tags/tag11.xml"/><Relationship Id="rId13" Type="http://schemas.openxmlformats.org/officeDocument/2006/relationships/tags" Target="../tags/tag16.xml"/><Relationship Id="rId18" Type="http://schemas.openxmlformats.org/officeDocument/2006/relationships/oleObject" Target="../embeddings/oleObject4.bin"/><Relationship Id="rId3" Type="http://schemas.openxmlformats.org/officeDocument/2006/relationships/tags" Target="../tags/tag6.xml"/><Relationship Id="rId7" Type="http://schemas.openxmlformats.org/officeDocument/2006/relationships/tags" Target="../tags/tag10.xml"/><Relationship Id="rId12" Type="http://schemas.openxmlformats.org/officeDocument/2006/relationships/tags" Target="../tags/tag15.xml"/><Relationship Id="rId17" Type="http://schemas.openxmlformats.org/officeDocument/2006/relationships/notesSlide" Target="../notesSlides/notesSlide28.xml"/><Relationship Id="rId2" Type="http://schemas.openxmlformats.org/officeDocument/2006/relationships/tags" Target="../tags/tag5.xml"/><Relationship Id="rId16" Type="http://schemas.openxmlformats.org/officeDocument/2006/relationships/slideLayout" Target="../slideLayouts/slideLayout6.xml"/><Relationship Id="rId20" Type="http://schemas.openxmlformats.org/officeDocument/2006/relationships/hyperlink" Target="https://app.zenhub.com/workspaces/1095b-tax-form-61e19735167b2500170b2146/issues/department-of-veterans-affairs/va.gov-team/36481" TargetMode="External"/><Relationship Id="rId1" Type="http://schemas.openxmlformats.org/officeDocument/2006/relationships/vmlDrawing" Target="../drawings/vmlDrawing4.vml"/><Relationship Id="rId6" Type="http://schemas.openxmlformats.org/officeDocument/2006/relationships/tags" Target="../tags/tag9.xml"/><Relationship Id="rId11" Type="http://schemas.openxmlformats.org/officeDocument/2006/relationships/tags" Target="../tags/tag14.xml"/><Relationship Id="rId5" Type="http://schemas.openxmlformats.org/officeDocument/2006/relationships/tags" Target="../tags/tag8.xml"/><Relationship Id="rId15" Type="http://schemas.openxmlformats.org/officeDocument/2006/relationships/tags" Target="../tags/tag18.xml"/><Relationship Id="rId10" Type="http://schemas.openxmlformats.org/officeDocument/2006/relationships/tags" Target="../tags/tag13.xml"/><Relationship Id="rId19" Type="http://schemas.openxmlformats.org/officeDocument/2006/relationships/image" Target="../media/image1.emf"/><Relationship Id="rId4" Type="http://schemas.openxmlformats.org/officeDocument/2006/relationships/tags" Target="../tags/tag7.xml"/><Relationship Id="rId9" Type="http://schemas.openxmlformats.org/officeDocument/2006/relationships/tags" Target="../tags/tag12.xml"/><Relationship Id="rId14" Type="http://schemas.openxmlformats.org/officeDocument/2006/relationships/tags" Target="../tags/tag17.xml"/></Relationships>
</file>

<file path=ppt/slides/_rels/slide31.xml.rels><?xml version="1.0" encoding="UTF-8" standalone="yes"?>
<Relationships xmlns="http://schemas.openxmlformats.org/package/2006/relationships"><Relationship Id="rId8" Type="http://schemas.openxmlformats.org/officeDocument/2006/relationships/hyperlink" Target="https://app.zenhub.com/workspaces/1095b-tax-form-61e19735167b2500170b2146/issues/department-of-veterans-affairs/va.gov-team/36542" TargetMode="External"/><Relationship Id="rId3" Type="http://schemas.openxmlformats.org/officeDocument/2006/relationships/slideLayout" Target="../slideLayouts/slideLayout6.xml"/><Relationship Id="rId7" Type="http://schemas.openxmlformats.org/officeDocument/2006/relationships/hyperlink" Target="https://app.mural.co/t/innovationboards1199/m/innovationboards1199/1644439568831/b1c5b8943a5974ca91b14243d8537ae9365b3d5f?sender=u48d33d296832e946a47f4507" TargetMode="External"/><Relationship Id="rId2" Type="http://schemas.openxmlformats.org/officeDocument/2006/relationships/tags" Target="../tags/tag19.xml"/><Relationship Id="rId1" Type="http://schemas.openxmlformats.org/officeDocument/2006/relationships/vmlDrawing" Target="../drawings/vmlDrawing5.vml"/><Relationship Id="rId6" Type="http://schemas.openxmlformats.org/officeDocument/2006/relationships/image" Target="../media/image45.emf"/><Relationship Id="rId5" Type="http://schemas.openxmlformats.org/officeDocument/2006/relationships/oleObject" Target="../embeddings/oleObject5.bin"/><Relationship Id="rId4" Type="http://schemas.openxmlformats.org/officeDocument/2006/relationships/notesSlide" Target="../notesSlides/notesSlide29.xml"/></Relationships>
</file>

<file path=ppt/slides/_rels/slide32.xml.rels><?xml version="1.0" encoding="UTF-8" standalone="yes"?>
<Relationships xmlns="http://schemas.openxmlformats.org/package/2006/relationships"><Relationship Id="rId8" Type="http://schemas.openxmlformats.org/officeDocument/2006/relationships/hyperlink" Target="https://app.zenhub.com/workspaces/1095b-tax-form-61e19735167b2500170b2146/issues/department-of-veterans-affairs/va.gov-team/36480" TargetMode="External"/><Relationship Id="rId3" Type="http://schemas.openxmlformats.org/officeDocument/2006/relationships/slideLayout" Target="../slideLayouts/slideLayout6.xml"/><Relationship Id="rId7" Type="http://schemas.openxmlformats.org/officeDocument/2006/relationships/hyperlink" Target="https://app.mural.co/t/innovationboards1199/m/innovationboards1199/1644450553071/a00ee414383f895eb10e85442effb8f2a3770c79?sender=u64d6a3de6070c833f88e7826" TargetMode="External"/><Relationship Id="rId2" Type="http://schemas.openxmlformats.org/officeDocument/2006/relationships/tags" Target="../tags/tag20.xml"/><Relationship Id="rId1" Type="http://schemas.openxmlformats.org/officeDocument/2006/relationships/vmlDrawing" Target="../drawings/vmlDrawing6.vml"/><Relationship Id="rId6" Type="http://schemas.openxmlformats.org/officeDocument/2006/relationships/image" Target="../media/image1.emf"/><Relationship Id="rId5" Type="http://schemas.openxmlformats.org/officeDocument/2006/relationships/oleObject" Target="../embeddings/oleObject6.bin"/><Relationship Id="rId4" Type="http://schemas.openxmlformats.org/officeDocument/2006/relationships/notesSlide" Target="../notesSlides/notesSlide30.xml"/><Relationship Id="rId9" Type="http://schemas.openxmlformats.org/officeDocument/2006/relationships/image" Target="../media/image46.png"/></Relationships>
</file>

<file path=ppt/slides/_rels/slide33.xml.rels><?xml version="1.0" encoding="UTF-8" standalone="yes"?>
<Relationships xmlns="http://schemas.openxmlformats.org/package/2006/relationships"><Relationship Id="rId13" Type="http://schemas.openxmlformats.org/officeDocument/2006/relationships/hyperlink" Target="https://github.com/department-of-veterans-affairs/va.gov-team/blob/master/products/health-care/1095b-tax-form/design/wireframes/Authenticated.jpg" TargetMode="External"/><Relationship Id="rId18" Type="http://schemas.openxmlformats.org/officeDocument/2006/relationships/hyperlink" Target="https://github.com/department-of-veterans-affairs/va.gov-team/blob/master/products/health-care/1095b-tax-form/research/round2-conversation-guide.md" TargetMode="External"/><Relationship Id="rId26" Type="http://schemas.openxmlformats.org/officeDocument/2006/relationships/hyperlink" Target="https://github.com/department-of-veterans-affairs/va.gov-team/issues/36935" TargetMode="External"/><Relationship Id="rId21" Type="http://schemas.openxmlformats.org/officeDocument/2006/relationships/hyperlink" Target="https://app.zenhub.com/workspaces/1095b-tax-form-61e19735167b2500170b2146/issues/department-of-veterans-affairs/va.gov-team/36479" TargetMode="External"/><Relationship Id="rId34" Type="http://schemas.openxmlformats.org/officeDocument/2006/relationships/hyperlink" Target="https://app.zenhub.com/workspaces/1095b-tax-form-61e19735167b2500170b2146/issues/department-of-veterans-affairs/va.gov-team/36542" TargetMode="External"/><Relationship Id="rId7" Type="http://schemas.openxmlformats.org/officeDocument/2006/relationships/hyperlink" Target="https://app.zenhub.com/workspaces/1095b-tax-form-61e19735167b2500170b2146/issues/department-of-veterans-affairs/va.gov-team/36139" TargetMode="External"/><Relationship Id="rId12" Type="http://schemas.openxmlformats.org/officeDocument/2006/relationships/hyperlink" Target="https://github.com/department-of-veterans-affairs/va.gov-team/blob/master/products/health-care/1095b-tax-form/design/wireframes/Unauthenticated.jpg" TargetMode="External"/><Relationship Id="rId17" Type="http://schemas.openxmlformats.org/officeDocument/2006/relationships/hyperlink" Target="https://app.zenhub.com/workspaces/1095b-tax-form-61e19735167b2500170b2146/issues/department-of-veterans-affairs/va.gov-team/36171" TargetMode="External"/><Relationship Id="rId25" Type="http://schemas.openxmlformats.org/officeDocument/2006/relationships/hyperlink" Target="https://app.zenhub.com/workspaces/1095b-tax-form-61e19735167b2500170b2146/issues/department-of-veterans-affairs/va.gov-team/36506" TargetMode="External"/><Relationship Id="rId33" Type="http://schemas.openxmlformats.org/officeDocument/2006/relationships/hyperlink" Target="https://app.zenhub.com/workspaces/1095b-tax-form-61e19735167b2500170b2146/board?repos=133843125" TargetMode="External"/><Relationship Id="rId2" Type="http://schemas.openxmlformats.org/officeDocument/2006/relationships/tags" Target="../tags/tag21.xml"/><Relationship Id="rId16" Type="http://schemas.openxmlformats.org/officeDocument/2006/relationships/hyperlink" Target="https://github.com/department-of-veterans-affairs/va.gov-team/blob/master/products/health-care/1095b-tax-form/design/Content/1095-B_Cover_Letter_Revised_V021722.pdf" TargetMode="External"/><Relationship Id="rId20" Type="http://schemas.openxmlformats.org/officeDocument/2006/relationships/hyperlink" Target="https://github.com/department-of-veterans-affairs/va.gov-team/blob/master/products/health-care/1095b-tax-form/research/round2-researchplan.md" TargetMode="External"/><Relationship Id="rId29" Type="http://schemas.openxmlformats.org/officeDocument/2006/relationships/hyperlink" Target="https://github.com/department-of-veterans-affairs/vets-api/tree/1095b" TargetMode="External"/><Relationship Id="rId1" Type="http://schemas.openxmlformats.org/officeDocument/2006/relationships/vmlDrawing" Target="../drawings/vmlDrawing7.vml"/><Relationship Id="rId6" Type="http://schemas.openxmlformats.org/officeDocument/2006/relationships/image" Target="../media/image1.emf"/><Relationship Id="rId11" Type="http://schemas.openxmlformats.org/officeDocument/2006/relationships/hyperlink" Target="https://app.zenhub.com/workspaces/1095b-tax-form-61e19735167b2500170b2146/issues/department-of-veterans-affairs/va.gov-team/36181" TargetMode="External"/><Relationship Id="rId24" Type="http://schemas.openxmlformats.org/officeDocument/2006/relationships/hyperlink" Target="https://github.com/department-of-veterans-affairs/vets-website/tree/feature/37015-poc-1095b-page" TargetMode="External"/><Relationship Id="rId32" Type="http://schemas.openxmlformats.org/officeDocument/2006/relationships/hyperlink" Target="https://app.zenhub.com/workspaces/1095b-tax-form-61e19735167b2500170b2146/issues/department-of-veterans-affairs/va.gov-team/36481" TargetMode="External"/><Relationship Id="rId37" Type="http://schemas.openxmlformats.org/officeDocument/2006/relationships/hyperlink" Target="https://app.mural.co/t/innovationboards1199/m/innovationboards1199/1644450553071/a00ee414383f895eb10e85442effb8f2a3770c79?sender=u64d6a3de6070c833f88e7826" TargetMode="External"/><Relationship Id="rId5" Type="http://schemas.openxmlformats.org/officeDocument/2006/relationships/oleObject" Target="../embeddings/oleObject7.bin"/><Relationship Id="rId15" Type="http://schemas.openxmlformats.org/officeDocument/2006/relationships/hyperlink" Target="https://app.zenhub.com/workspaces/1095b-tax-form-61e19735167b2500170b2146/issues/department-of-veterans-affairs/va.gov-team/36711" TargetMode="External"/><Relationship Id="rId23" Type="http://schemas.openxmlformats.org/officeDocument/2006/relationships/hyperlink" Target="https://app.zenhub.com/workspaces/1095b-tax-form-61e19735167b2500170b2146/issues/department-of-veterans-affairs/va.gov-team/37013" TargetMode="External"/><Relationship Id="rId28" Type="http://schemas.openxmlformats.org/officeDocument/2006/relationships/hyperlink" Target="https://app.zenhub.com/workspaces/1095b-tax-form-61e19735167b2500170b2146/issues/department-of-veterans-affairs/va.gov-team/37011" TargetMode="External"/><Relationship Id="rId36" Type="http://schemas.openxmlformats.org/officeDocument/2006/relationships/hyperlink" Target="https://app.zenhub.com/workspaces/1095b-tax-form-61e19735167b2500170b2146/issues/department-of-veterans-affairs/va.gov-team/36480" TargetMode="External"/><Relationship Id="rId10" Type="http://schemas.openxmlformats.org/officeDocument/2006/relationships/hyperlink" Target="https://github.com/department-of-veterans-affairs/va.gov-team/blob/master/products/health-care/1095b-tax-form/design/design-reviews/VA_1095-B_Design_Review_02-17-22.pdf" TargetMode="External"/><Relationship Id="rId19" Type="http://schemas.openxmlformats.org/officeDocument/2006/relationships/hyperlink" Target="https://app.zenhub.com/workspaces/1095b-tax-form-61e19735167b2500170b2146/issues/department-of-veterans-affairs/va.gov-team/36166" TargetMode="External"/><Relationship Id="rId31" Type="http://schemas.openxmlformats.org/officeDocument/2006/relationships/hyperlink" Target="https://github.com/department-of-veterans-affairs/va.gov-team/blob/bb5fb0aaedbc48a5bda6cb66d403705e77a48def/products/health-care/1095b-tax-form/research/tech/enrollment-system-handoff.md" TargetMode="External"/><Relationship Id="rId4" Type="http://schemas.openxmlformats.org/officeDocument/2006/relationships/notesSlide" Target="../notesSlides/notesSlide31.xml"/><Relationship Id="rId9" Type="http://schemas.openxmlformats.org/officeDocument/2006/relationships/hyperlink" Target="https://github.com/department-of-veterans-affairs/va.gov-team/blob/master/products/health-care/1095b-tax-form/research/Round1-Sprint2-Research-SCRUBBED.xlsx" TargetMode="External"/><Relationship Id="rId14" Type="http://schemas.openxmlformats.org/officeDocument/2006/relationships/hyperlink" Target="https://app.zenhub.com/workspaces/1095b-tax-form-61e19735167b2500170b2146/issues/department-of-veterans-affairs/va.gov-team/36143" TargetMode="External"/><Relationship Id="rId22" Type="http://schemas.openxmlformats.org/officeDocument/2006/relationships/hyperlink" Target="https://app.mural.co/t/innovationboards1199/m/innovationboards1199/1645191446664/b38511e4cc8586db0c453a0555c33b7527d7fe04?sender=ashleycastillo7101" TargetMode="External"/><Relationship Id="rId27" Type="http://schemas.openxmlformats.org/officeDocument/2006/relationships/hyperlink" Target="https://github.com/department-of-veterans-affairs/va.gov-team/issues/37391" TargetMode="External"/><Relationship Id="rId30" Type="http://schemas.openxmlformats.org/officeDocument/2006/relationships/hyperlink" Target="https://app.zenhub.com/workspaces/1095b-tax-form-61e19735167b2500170b2146/issues/department-of-veterans-affairs/va.gov-team/36478" TargetMode="External"/><Relationship Id="rId35" Type="http://schemas.openxmlformats.org/officeDocument/2006/relationships/hyperlink" Target="https://app.mural.co/t/innovationboards1199/m/innovationboards1199/1644439568831/b1c5b8943a5974ca91b14243d8537ae9365b3d5f?sender=u64d6a3de6070c833f88e7826" TargetMode="External"/><Relationship Id="rId8" Type="http://schemas.openxmlformats.org/officeDocument/2006/relationships/hyperlink" Target="https://github.com/department-of-veterans-affairs/va.gov-team/blob/master/products/health-care/1095b-tax-form/research/Research-Findings-Round1.md" TargetMode="External"/><Relationship Id="rId3"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3.xml"/><Relationship Id="rId1" Type="http://schemas.openxmlformats.org/officeDocument/2006/relationships/slideLayout" Target="../slideLayouts/slideLayout5.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2.xml"/><Relationship Id="rId1" Type="http://schemas.openxmlformats.org/officeDocument/2006/relationships/vmlDrawing" Target="../drawings/vmlDrawing8.vml"/><Relationship Id="rId6" Type="http://schemas.openxmlformats.org/officeDocument/2006/relationships/image" Target="../media/image1.emf"/><Relationship Id="rId5" Type="http://schemas.openxmlformats.org/officeDocument/2006/relationships/oleObject" Target="../embeddings/oleObject8.bin"/><Relationship Id="rId4" Type="http://schemas.openxmlformats.org/officeDocument/2006/relationships/notesSlide" Target="../notesSlides/notesSlide3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6.xml"/><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xml"/><Relationship Id="rId1" Type="http://schemas.openxmlformats.org/officeDocument/2006/relationships/vmlDrawing" Target="../drawings/vmlDrawing2.vml"/><Relationship Id="rId6" Type="http://schemas.openxmlformats.org/officeDocument/2006/relationships/image" Target="../media/image1.emf"/><Relationship Id="rId5" Type="http://schemas.openxmlformats.org/officeDocument/2006/relationships/oleObject" Target="../embeddings/oleObject2.bin"/><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1"/>
          <p:cNvSpPr txBox="1">
            <a:spLocks noGrp="1"/>
          </p:cNvSpPr>
          <p:nvPr>
            <p:ph type="ctrTitle"/>
          </p:nvPr>
        </p:nvSpPr>
        <p:spPr>
          <a:xfrm>
            <a:off x="303123" y="2358316"/>
            <a:ext cx="7261656" cy="1632577"/>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6600"/>
              <a:buFont typeface="PT Serif"/>
              <a:buNone/>
            </a:pPr>
            <a:r>
              <a:rPr lang="en-US" dirty="0"/>
              <a:t>Sprint 2 Demo</a:t>
            </a:r>
            <a:endParaRPr dirty="0"/>
          </a:p>
        </p:txBody>
      </p:sp>
      <p:sp>
        <p:nvSpPr>
          <p:cNvPr id="185" name="Google Shape;185;p1"/>
          <p:cNvSpPr txBox="1">
            <a:spLocks noGrp="1"/>
          </p:cNvSpPr>
          <p:nvPr>
            <p:ph type="subTitle" idx="1"/>
          </p:nvPr>
        </p:nvSpPr>
        <p:spPr>
          <a:xfrm>
            <a:off x="341868" y="3625768"/>
            <a:ext cx="4852432" cy="365125"/>
          </a:xfrm>
          <a:prstGeom prst="rect">
            <a:avLst/>
          </a:prstGeom>
          <a:noFill/>
          <a:ln>
            <a:noFill/>
          </a:ln>
        </p:spPr>
        <p:txBody>
          <a:bodyPr spcFirstLastPara="1" wrap="square" lIns="91425" tIns="45700" rIns="91425" bIns="45700" anchor="t" anchorCtr="0">
            <a:normAutofit lnSpcReduction="10000"/>
          </a:bodyPr>
          <a:lstStyle/>
          <a:p>
            <a:pPr marL="0" lvl="0" indent="0" algn="l" rtl="0">
              <a:lnSpc>
                <a:spcPct val="90000"/>
              </a:lnSpc>
              <a:spcBef>
                <a:spcPts val="0"/>
              </a:spcBef>
              <a:spcAft>
                <a:spcPts val="0"/>
              </a:spcAft>
              <a:buClr>
                <a:schemeClr val="lt1"/>
              </a:buClr>
              <a:buSzPts val="2000"/>
              <a:buNone/>
            </a:pPr>
            <a:r>
              <a:rPr lang="en-US" dirty="0"/>
              <a:t>Tuesday, February 22</a:t>
            </a:r>
            <a:r>
              <a:rPr lang="en-US" baseline="30000" dirty="0"/>
              <a:t>nd</a:t>
            </a:r>
            <a:r>
              <a:rPr lang="en-US" dirty="0"/>
              <a:t>, 2022</a:t>
            </a:r>
            <a:endParaRPr dirty="0"/>
          </a:p>
        </p:txBody>
      </p:sp>
      <p:sp>
        <p:nvSpPr>
          <p:cNvPr id="186" name="Google Shape;186;p1"/>
          <p:cNvSpPr txBox="1">
            <a:spLocks noGrp="1"/>
          </p:cNvSpPr>
          <p:nvPr>
            <p:ph type="body" idx="2"/>
          </p:nvPr>
        </p:nvSpPr>
        <p:spPr>
          <a:xfrm>
            <a:off x="341868" y="1943917"/>
            <a:ext cx="8282939" cy="366651"/>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lt1"/>
              </a:buClr>
              <a:buSzPts val="1600"/>
              <a:buNone/>
            </a:pPr>
            <a:r>
              <a:rPr lang="en-US" dirty="0"/>
              <a:t>1095-B TAX DOCUMENT</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sp>
        <p:nvSpPr>
          <p:cNvPr id="599" name="Google Shape;599;p14"/>
          <p:cNvSpPr txBox="1"/>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A8A8A"/>
              </a:buClr>
              <a:buSzPts val="1200"/>
              <a:buFont typeface="Arial"/>
              <a:buNone/>
            </a:pPr>
            <a:fld id="{00000000-1234-1234-1234-123412341234}" type="slidenum">
              <a:rPr lang="en-US" sz="1200" b="0" i="0" u="none" strike="noStrike" cap="none">
                <a:solidFill>
                  <a:srgbClr val="8A8A8A"/>
                </a:solidFill>
                <a:latin typeface="Source Sans Pro"/>
                <a:ea typeface="Source Sans Pro"/>
                <a:cs typeface="Source Sans Pro"/>
                <a:sym typeface="Source Sans Pro"/>
              </a:rPr>
              <a:t>10</a:t>
            </a:fld>
            <a:endParaRPr sz="1200" b="0" i="0" u="none" strike="noStrike" cap="none" dirty="0">
              <a:solidFill>
                <a:srgbClr val="8A8A8A"/>
              </a:solidFill>
              <a:latin typeface="Source Sans Pro"/>
              <a:ea typeface="Source Sans Pro"/>
              <a:cs typeface="Source Sans Pro"/>
              <a:sym typeface="Source Sans Pro"/>
            </a:endParaRPr>
          </a:p>
        </p:txBody>
      </p:sp>
      <p:sp>
        <p:nvSpPr>
          <p:cNvPr id="601" name="Google Shape;601;p14"/>
          <p:cNvSpPr txBox="1"/>
          <p:nvPr/>
        </p:nvSpPr>
        <p:spPr>
          <a:xfrm>
            <a:off x="410079" y="750806"/>
            <a:ext cx="10159313" cy="1012585"/>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chemeClr val="dk1"/>
              </a:buClr>
              <a:buSzPts val="3600"/>
              <a:buFont typeface="PT Serif"/>
              <a:buNone/>
            </a:pPr>
            <a:r>
              <a:rPr lang="en-US" sz="3200" b="0" i="0" u="none" strike="noStrike" cap="none" dirty="0">
                <a:solidFill>
                  <a:schemeClr val="dk1"/>
                </a:solidFill>
                <a:latin typeface="PT Serif"/>
                <a:ea typeface="PT Serif"/>
                <a:cs typeface="PT Serif"/>
                <a:sym typeface="PT Serif"/>
              </a:rPr>
              <a:t>To validate our vision for the product, we spoke to</a:t>
            </a:r>
            <a:br>
              <a:rPr lang="en-US" sz="3200" b="0" i="0" u="none" strike="noStrike" cap="none" dirty="0">
                <a:solidFill>
                  <a:schemeClr val="dk1"/>
                </a:solidFill>
                <a:latin typeface="PT Serif"/>
                <a:ea typeface="PT Serif"/>
                <a:cs typeface="PT Serif"/>
                <a:sym typeface="PT Serif"/>
              </a:rPr>
            </a:br>
            <a:r>
              <a:rPr lang="en-US" sz="3200" b="0" i="0" u="none" strike="noStrike" cap="none" dirty="0">
                <a:solidFill>
                  <a:schemeClr val="dk1"/>
                </a:solidFill>
                <a:latin typeface="PT Serif"/>
                <a:ea typeface="PT Serif"/>
                <a:cs typeface="PT Serif"/>
                <a:sym typeface="PT Serif"/>
              </a:rPr>
              <a:t>6 Veterans in this first round of testing</a:t>
            </a:r>
            <a:endParaRPr sz="3200" b="0" i="0" u="none" strike="noStrike" cap="none" dirty="0">
              <a:solidFill>
                <a:schemeClr val="dk1"/>
              </a:solidFill>
              <a:latin typeface="PT Serif"/>
              <a:ea typeface="PT Serif"/>
              <a:cs typeface="PT Serif"/>
              <a:sym typeface="PT Serif"/>
            </a:endParaRPr>
          </a:p>
        </p:txBody>
      </p:sp>
      <p:grpSp>
        <p:nvGrpSpPr>
          <p:cNvPr id="602" name="Google Shape;602;p14"/>
          <p:cNvGrpSpPr/>
          <p:nvPr/>
        </p:nvGrpSpPr>
        <p:grpSpPr>
          <a:xfrm>
            <a:off x="410431" y="309109"/>
            <a:ext cx="5150524" cy="369094"/>
            <a:chOff x="410431" y="309109"/>
            <a:chExt cx="5150524" cy="369094"/>
          </a:xfrm>
        </p:grpSpPr>
        <p:sp>
          <p:nvSpPr>
            <p:cNvPr id="603" name="Google Shape;603;p14"/>
            <p:cNvSpPr/>
            <p:nvPr/>
          </p:nvSpPr>
          <p:spPr>
            <a:xfrm>
              <a:off x="410431" y="313703"/>
              <a:ext cx="255129" cy="263129"/>
            </a:xfrm>
            <a:prstGeom prst="ellipse">
              <a:avLst/>
            </a:prstGeom>
            <a:solidFill>
              <a:srgbClr val="014479"/>
            </a:solidFill>
            <a:ln>
              <a:noFill/>
            </a:ln>
          </p:spPr>
          <p:txBody>
            <a:bodyPr spcFirstLastPara="1" wrap="square" lIns="0" tIns="0" rIns="0" bIns="0" anchor="ctr" anchorCtr="1">
              <a:noAutofit/>
            </a:bodyPr>
            <a:lstStyle/>
            <a:p>
              <a:pPr marL="0" marR="0" lvl="0" indent="0" algn="ctr" rtl="0">
                <a:lnSpc>
                  <a:spcPct val="100000"/>
                </a:lnSpc>
                <a:spcBef>
                  <a:spcPts val="0"/>
                </a:spcBef>
                <a:spcAft>
                  <a:spcPts val="0"/>
                </a:spcAft>
                <a:buClr>
                  <a:srgbClr val="FFFFFF"/>
                </a:buClr>
                <a:buSzPts val="3600"/>
                <a:buFont typeface="PT Serif"/>
                <a:buNone/>
              </a:pPr>
              <a:r>
                <a:rPr lang="en-US" sz="1200" dirty="0">
                  <a:solidFill>
                    <a:srgbClr val="FFFFFF"/>
                  </a:solidFill>
                  <a:latin typeface="PT Serif"/>
                  <a:sym typeface="PT Serif"/>
                </a:rPr>
                <a:t>1</a:t>
              </a:r>
              <a:endParaRPr sz="1200" b="0" i="0" u="none" strike="noStrike" cap="none" dirty="0">
                <a:solidFill>
                  <a:srgbClr val="000000"/>
                </a:solidFill>
                <a:latin typeface="Arial"/>
                <a:ea typeface="Arial"/>
                <a:cs typeface="Arial"/>
                <a:sym typeface="Arial"/>
              </a:endParaRPr>
            </a:p>
          </p:txBody>
        </p:sp>
        <p:sp>
          <p:nvSpPr>
            <p:cNvPr id="604" name="Google Shape;604;p14"/>
            <p:cNvSpPr txBox="1"/>
            <p:nvPr/>
          </p:nvSpPr>
          <p:spPr>
            <a:xfrm>
              <a:off x="736498" y="309109"/>
              <a:ext cx="4824457" cy="369094"/>
            </a:xfrm>
            <a:prstGeom prst="rect">
              <a:avLst/>
            </a:prstGeom>
            <a:noFill/>
            <a:ln>
              <a:noFill/>
            </a:ln>
          </p:spPr>
          <p:txBody>
            <a:bodyPr spcFirstLastPara="1" wrap="square" lIns="0" tIns="45700" rIns="0" bIns="45700" anchor="t" anchorCtr="0">
              <a:norm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dirty="0">
                  <a:solidFill>
                    <a:srgbClr val="0071BF"/>
                  </a:solidFill>
                  <a:latin typeface="Source Sans Pro"/>
                  <a:ea typeface="Source Sans Pro"/>
                  <a:cs typeface="Source Sans Pro"/>
                  <a:sym typeface="Source Sans Pro"/>
                </a:rPr>
                <a:t>DESIGN</a:t>
              </a:r>
              <a:endParaRPr sz="1400" b="0" i="0" u="none" strike="noStrike" cap="none" dirty="0">
                <a:solidFill>
                  <a:srgbClr val="000000"/>
                </a:solidFill>
                <a:latin typeface="Arial"/>
                <a:ea typeface="Arial"/>
                <a:cs typeface="Arial"/>
                <a:sym typeface="Arial"/>
              </a:endParaRPr>
            </a:p>
          </p:txBody>
        </p:sp>
      </p:grpSp>
      <p:sp>
        <p:nvSpPr>
          <p:cNvPr id="605" name="Google Shape;605;p14"/>
          <p:cNvSpPr txBox="1"/>
          <p:nvPr/>
        </p:nvSpPr>
        <p:spPr>
          <a:xfrm>
            <a:off x="451078" y="1825832"/>
            <a:ext cx="11353800" cy="215400"/>
          </a:xfrm>
          <a:prstGeom prst="rect">
            <a:avLst/>
          </a:prstGeom>
          <a:noFill/>
          <a:ln>
            <a:noFill/>
          </a:ln>
        </p:spPr>
        <p:txBody>
          <a:bodyPr spcFirstLastPara="1" wrap="square" lIns="0" tIns="0" rIns="0" bIns="0" anchor="t" anchorCtr="0">
            <a:spAutoFit/>
          </a:bodyPr>
          <a:lstStyle/>
          <a:p>
            <a:pPr marL="0" marR="0" lvl="0" indent="0" algn="l" rtl="0">
              <a:lnSpc>
                <a:spcPct val="115000"/>
              </a:lnSpc>
              <a:spcBef>
                <a:spcPts val="0"/>
              </a:spcBef>
              <a:spcAft>
                <a:spcPts val="0"/>
              </a:spcAft>
              <a:buClr>
                <a:srgbClr val="000000"/>
              </a:buClr>
              <a:buSzPts val="1400"/>
              <a:buFont typeface="Arial"/>
              <a:buNone/>
            </a:pPr>
            <a:r>
              <a:rPr lang="en-US" sz="1400" b="0" i="0" u="sng" strike="noStrike" cap="none" dirty="0">
                <a:solidFill>
                  <a:schemeClr val="hlink"/>
                </a:solidFill>
                <a:latin typeface="PT Serif"/>
                <a:ea typeface="PT Serif"/>
                <a:cs typeface="PT Serif"/>
                <a:sym typeface="PT Serif"/>
                <a:hlinkClick r:id="rId4"/>
              </a:rPr>
              <a:t>User Story:</a:t>
            </a:r>
            <a:r>
              <a:rPr lang="en-US" sz="1400" b="0" i="0" u="none" strike="noStrike" cap="none" dirty="0">
                <a:solidFill>
                  <a:schemeClr val="dk2"/>
                </a:solidFill>
                <a:latin typeface="PT Serif"/>
                <a:ea typeface="PT Serif"/>
                <a:cs typeface="PT Serif"/>
                <a:sym typeface="PT Serif"/>
              </a:rPr>
              <a:t> </a:t>
            </a:r>
            <a:r>
              <a:rPr lang="en-US" sz="1800" dirty="0">
                <a:solidFill>
                  <a:srgbClr val="8F8F8F"/>
                </a:solidFill>
                <a:latin typeface="PT Serif"/>
                <a:ea typeface="PT Serif"/>
                <a:cs typeface="PT Serif"/>
                <a:sym typeface="PT Serif"/>
              </a:rPr>
              <a:t>Conduct UX testing and synthesize</a:t>
            </a:r>
            <a:endParaRPr sz="1400" b="0" i="0" u="none" strike="noStrike" cap="none" dirty="0">
              <a:solidFill>
                <a:srgbClr val="8F8F8F"/>
              </a:solidFill>
              <a:latin typeface="Arial"/>
              <a:ea typeface="Arial"/>
              <a:cs typeface="Arial"/>
              <a:sym typeface="Arial"/>
            </a:endParaRPr>
          </a:p>
        </p:txBody>
      </p:sp>
      <p:sp>
        <p:nvSpPr>
          <p:cNvPr id="606" name="Google Shape;606;p14"/>
          <p:cNvSpPr txBox="1">
            <a:spLocks noGrp="1"/>
          </p:cNvSpPr>
          <p:nvPr>
            <p:ph type="body" idx="1"/>
          </p:nvPr>
        </p:nvSpPr>
        <p:spPr>
          <a:xfrm>
            <a:off x="357028" y="2260563"/>
            <a:ext cx="9278258" cy="3768192"/>
          </a:xfrm>
          <a:prstGeom prst="rect">
            <a:avLst/>
          </a:prstGeom>
          <a:noFill/>
          <a:ln>
            <a:noFill/>
          </a:ln>
        </p:spPr>
        <p:txBody>
          <a:bodyPr spcFirstLastPara="1" wrap="square" lIns="91425" tIns="45700" rIns="91425" bIns="45700" anchor="t" anchorCtr="0">
            <a:normAutofit/>
          </a:bodyPr>
          <a:lstStyle/>
          <a:p>
            <a:r>
              <a:rPr lang="en-US" sz="1600" dirty="0"/>
              <a:t>10 45-minute research sessions with Veterans scheduled</a:t>
            </a:r>
          </a:p>
          <a:p>
            <a:pPr lvl="1"/>
            <a:r>
              <a:rPr lang="en-US" sz="1400" dirty="0"/>
              <a:t>After no shows and cancellations, we completed </a:t>
            </a:r>
            <a:r>
              <a:rPr lang="en-US" sz="1400" b="1" dirty="0"/>
              <a:t>6 full sessions successfully meeting our minimum</a:t>
            </a:r>
            <a:r>
              <a:rPr lang="en-US" sz="1400" dirty="0"/>
              <a:t>. </a:t>
            </a:r>
          </a:p>
          <a:p>
            <a:pPr lvl="1"/>
            <a:r>
              <a:rPr lang="en-US" sz="1400" dirty="0"/>
              <a:t>A 7th session was conducted but shortened and modified to meet participant capabilities.</a:t>
            </a:r>
          </a:p>
          <a:p>
            <a:r>
              <a:rPr lang="en-US" sz="1600" dirty="0"/>
              <a:t>3 Parts of the session included:</a:t>
            </a:r>
          </a:p>
          <a:p>
            <a:pPr lvl="1"/>
            <a:r>
              <a:rPr lang="en-US" sz="1400" dirty="0"/>
              <a:t>15 minute interview, 20 minute usability test with prototype of proposed solution, 10 minute VA.gov wayfinding activity</a:t>
            </a:r>
            <a:endParaRPr lang="en-US" sz="1600" dirty="0"/>
          </a:p>
          <a:p>
            <a:r>
              <a:rPr lang="en-US" sz="1600" dirty="0"/>
              <a:t>Research Goals</a:t>
            </a:r>
          </a:p>
          <a:p>
            <a:pPr lvl="1"/>
            <a:r>
              <a:rPr lang="en-US" sz="1400" dirty="0"/>
              <a:t>Better understand how Veterans might find, use, and edit a digital copy of the 1095b form</a:t>
            </a:r>
          </a:p>
          <a:p>
            <a:pPr lvl="1"/>
            <a:r>
              <a:rPr lang="en-US" sz="1400" dirty="0"/>
              <a:t>Discover needs, pain points and preferences for physical or digital delivery of the form</a:t>
            </a:r>
          </a:p>
          <a:p>
            <a:pPr lvl="1"/>
            <a:r>
              <a:rPr lang="en-US" sz="1400" dirty="0"/>
              <a:t>Test usability of proposed solution</a:t>
            </a:r>
          </a:p>
        </p:txBody>
      </p:sp>
      <p:sp>
        <p:nvSpPr>
          <p:cNvPr id="609" name="Google Shape;609;p14"/>
          <p:cNvSpPr txBox="1"/>
          <p:nvPr/>
        </p:nvSpPr>
        <p:spPr>
          <a:xfrm>
            <a:off x="9131193" y="6080223"/>
            <a:ext cx="2743200" cy="276959"/>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400"/>
              <a:buFont typeface="Arial"/>
              <a:buNone/>
            </a:pPr>
            <a:r>
              <a:rPr lang="en-US" sz="1200" dirty="0">
                <a:solidFill>
                  <a:srgbClr val="000000"/>
                </a:solidFill>
                <a:latin typeface="Georgia"/>
                <a:ea typeface="Source Sans Pro"/>
                <a:sym typeface="Arial"/>
                <a:hlinkClick r:id="rId5"/>
              </a:rPr>
              <a:t>Research notes </a:t>
            </a:r>
            <a:r>
              <a:rPr lang="en-US" sz="1200" dirty="0">
                <a:solidFill>
                  <a:srgbClr val="000000"/>
                </a:solidFill>
                <a:latin typeface="Georgia"/>
                <a:ea typeface="Source Sans Pro"/>
                <a:sym typeface="Arial"/>
              </a:rPr>
              <a:t>and </a:t>
            </a:r>
            <a:r>
              <a:rPr lang="en-US" sz="1200" dirty="0">
                <a:solidFill>
                  <a:srgbClr val="000000"/>
                </a:solidFill>
                <a:latin typeface="Georgia"/>
                <a:ea typeface="Source Sans Pro"/>
                <a:sym typeface="Arial"/>
                <a:hlinkClick r:id="rId6"/>
              </a:rPr>
              <a:t>synthesis</a:t>
            </a:r>
            <a:endParaRPr sz="1200" b="0" i="0" strike="noStrike" cap="none" dirty="0">
              <a:solidFill>
                <a:srgbClr val="000000"/>
              </a:solidFill>
              <a:latin typeface="Georgia"/>
              <a:ea typeface="Source Sans Pro"/>
              <a:sym typeface="Arial"/>
            </a:endParaRPr>
          </a:p>
        </p:txBody>
      </p:sp>
      <p:sp>
        <p:nvSpPr>
          <p:cNvPr id="2" name="Google Shape;470;p9">
            <a:extLst>
              <a:ext uri="{FF2B5EF4-FFF2-40B4-BE49-F238E27FC236}">
                <a16:creationId xmlns:a16="http://schemas.microsoft.com/office/drawing/2014/main" id="{5D848F27-C40A-4D17-BE99-A612AC2419F4}"/>
              </a:ext>
            </a:extLst>
          </p:cNvPr>
          <p:cNvSpPr txBox="1"/>
          <p:nvPr/>
        </p:nvSpPr>
        <p:spPr>
          <a:xfrm>
            <a:off x="8917360" y="6408650"/>
            <a:ext cx="2723465" cy="276999"/>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Clr>
                <a:srgbClr val="747C74"/>
              </a:buClr>
              <a:buSzPts val="1200"/>
              <a:buFont typeface="Source Sans Pro"/>
              <a:buNone/>
            </a:pPr>
            <a:r>
              <a:rPr lang="en-US" sz="1200" dirty="0">
                <a:solidFill>
                  <a:srgbClr val="747C74"/>
                </a:solidFill>
                <a:latin typeface="Source Sans Pro"/>
                <a:ea typeface="Source Sans Pro"/>
                <a:cs typeface="Calibri"/>
                <a:sym typeface="Source Sans Pro"/>
              </a:rPr>
              <a:t>Design</a:t>
            </a:r>
            <a:endParaRPr sz="1800" b="0" i="0" u="none" strike="noStrike" cap="none" dirty="0">
              <a:solidFill>
                <a:schemeClr val="dk1"/>
              </a:solidFill>
              <a:latin typeface="Calibri"/>
              <a:ea typeface="Calibri"/>
              <a:cs typeface="Calibri"/>
              <a:sym typeface="Calibri"/>
            </a:endParaRPr>
          </a:p>
        </p:txBody>
      </p:sp>
      <p:sp>
        <p:nvSpPr>
          <p:cNvPr id="3" name="Google Shape;337;p6">
            <a:extLst>
              <a:ext uri="{FF2B5EF4-FFF2-40B4-BE49-F238E27FC236}">
                <a16:creationId xmlns:a16="http://schemas.microsoft.com/office/drawing/2014/main" id="{AC311647-2B4D-4E6C-81D1-9F8580567C0E}"/>
              </a:ext>
            </a:extLst>
          </p:cNvPr>
          <p:cNvSpPr txBox="1"/>
          <p:nvPr/>
        </p:nvSpPr>
        <p:spPr>
          <a:xfrm>
            <a:off x="419100" y="6408650"/>
            <a:ext cx="2723465" cy="276999"/>
          </a:xfrm>
          <a:prstGeom prst="rect">
            <a:avLst/>
          </a:prstGeom>
          <a:noFill/>
          <a:ln>
            <a:noFill/>
          </a:ln>
        </p:spPr>
        <p:txBody>
          <a:bodyPr spcFirstLastPara="1" wrap="square" lIns="0" tIns="45700" rIns="91425" bIns="45700" anchor="t" anchorCtr="0">
            <a:spAutoFit/>
          </a:bodyPr>
          <a:lstStyle/>
          <a:p>
            <a:pPr marL="0" marR="0" lvl="0" indent="0" algn="l" rtl="0">
              <a:spcBef>
                <a:spcPts val="0"/>
              </a:spcBef>
              <a:spcAft>
                <a:spcPts val="0"/>
              </a:spcAft>
              <a:buNone/>
            </a:pPr>
            <a:r>
              <a:rPr lang="en-US" sz="1200" b="0" i="0" u="none" strike="noStrike" cap="none" dirty="0">
                <a:solidFill>
                  <a:srgbClr val="747C74"/>
                </a:solidFill>
                <a:latin typeface="Source Sans Pro"/>
                <a:ea typeface="Source Sans Pro"/>
                <a:cs typeface="Source Sans Pro"/>
                <a:sym typeface="Source Sans Pro"/>
              </a:rPr>
              <a:t>02-22 Sprint 2 Demo</a:t>
            </a:r>
            <a:endParaRPr sz="1200" b="0" i="0" u="none" strike="noStrike" cap="none" dirty="0">
              <a:solidFill>
                <a:srgbClr val="747C74"/>
              </a:solidFill>
              <a:latin typeface="Calibri"/>
              <a:ea typeface="Calibri"/>
              <a:cs typeface="Calibri"/>
              <a:sym typeface="Calibri"/>
            </a:endParaRPr>
          </a:p>
        </p:txBody>
      </p:sp>
    </p:spTree>
  </p:cSld>
  <p:clrMapOvr>
    <a:masterClrMapping/>
  </p:clrMapOvr>
  <p:extLst>
    <p:ext uri="{6950BFC3-D8DA-4A85-94F7-54DA5524770B}">
      <p188:commentRel xmlns:p188="http://schemas.microsoft.com/office/powerpoint/2018/8/main" r:id="rId3"/>
    </p:ext>
  </p:extLs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sp>
        <p:nvSpPr>
          <p:cNvPr id="599" name="Google Shape;599;p14"/>
          <p:cNvSpPr txBox="1"/>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A8A8A"/>
              </a:buClr>
              <a:buSzPts val="1200"/>
              <a:buFont typeface="Arial"/>
              <a:buNone/>
            </a:pPr>
            <a:fld id="{00000000-1234-1234-1234-123412341234}" type="slidenum">
              <a:rPr lang="en-US" sz="1200" b="0" i="0" u="none" strike="noStrike" cap="none">
                <a:solidFill>
                  <a:srgbClr val="8A8A8A"/>
                </a:solidFill>
                <a:latin typeface="Source Sans Pro"/>
                <a:ea typeface="Source Sans Pro"/>
                <a:cs typeface="Source Sans Pro"/>
                <a:sym typeface="Source Sans Pro"/>
              </a:rPr>
              <a:t>11</a:t>
            </a:fld>
            <a:endParaRPr sz="1200" b="0" i="0" u="none" strike="noStrike" cap="none" dirty="0">
              <a:solidFill>
                <a:srgbClr val="8A8A8A"/>
              </a:solidFill>
              <a:latin typeface="Source Sans Pro"/>
              <a:ea typeface="Source Sans Pro"/>
              <a:cs typeface="Source Sans Pro"/>
              <a:sym typeface="Source Sans Pro"/>
            </a:endParaRPr>
          </a:p>
        </p:txBody>
      </p:sp>
      <p:sp>
        <p:nvSpPr>
          <p:cNvPr id="601" name="Google Shape;601;p14"/>
          <p:cNvSpPr txBox="1"/>
          <p:nvPr/>
        </p:nvSpPr>
        <p:spPr>
          <a:xfrm>
            <a:off x="410079" y="750806"/>
            <a:ext cx="10159313" cy="1012585"/>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chemeClr val="dk1"/>
              </a:buClr>
              <a:buSzPts val="3600"/>
              <a:buFont typeface="PT Serif"/>
              <a:buNone/>
            </a:pPr>
            <a:r>
              <a:rPr lang="en-US" sz="3200" b="0" i="0" u="none" strike="noStrike" cap="none" dirty="0">
                <a:solidFill>
                  <a:schemeClr val="dk1"/>
                </a:solidFill>
                <a:latin typeface="PT Serif"/>
                <a:ea typeface="PT Serif"/>
                <a:cs typeface="PT Serif"/>
                <a:sym typeface="PT Serif"/>
              </a:rPr>
              <a:t>Round 1 Research Prototype</a:t>
            </a:r>
            <a:endParaRPr sz="3200" b="0" i="0" u="none" strike="noStrike" cap="none" dirty="0">
              <a:solidFill>
                <a:schemeClr val="dk1"/>
              </a:solidFill>
              <a:latin typeface="PT Serif"/>
              <a:ea typeface="PT Serif"/>
              <a:cs typeface="PT Serif"/>
              <a:sym typeface="PT Serif"/>
            </a:endParaRPr>
          </a:p>
        </p:txBody>
      </p:sp>
      <p:grpSp>
        <p:nvGrpSpPr>
          <p:cNvPr id="602" name="Google Shape;602;p14"/>
          <p:cNvGrpSpPr/>
          <p:nvPr/>
        </p:nvGrpSpPr>
        <p:grpSpPr>
          <a:xfrm>
            <a:off x="410431" y="309109"/>
            <a:ext cx="5150524" cy="369094"/>
            <a:chOff x="410431" y="309109"/>
            <a:chExt cx="5150524" cy="369094"/>
          </a:xfrm>
        </p:grpSpPr>
        <p:sp>
          <p:nvSpPr>
            <p:cNvPr id="603" name="Google Shape;603;p14"/>
            <p:cNvSpPr/>
            <p:nvPr/>
          </p:nvSpPr>
          <p:spPr>
            <a:xfrm>
              <a:off x="410431" y="313703"/>
              <a:ext cx="255129" cy="263129"/>
            </a:xfrm>
            <a:prstGeom prst="ellipse">
              <a:avLst/>
            </a:prstGeom>
            <a:solidFill>
              <a:srgbClr val="014479"/>
            </a:solidFill>
            <a:ln>
              <a:noFill/>
            </a:ln>
          </p:spPr>
          <p:txBody>
            <a:bodyPr spcFirstLastPara="1" wrap="square" lIns="0" tIns="0" rIns="0" bIns="0" anchor="ctr" anchorCtr="1">
              <a:noAutofit/>
            </a:bodyPr>
            <a:lstStyle/>
            <a:p>
              <a:pPr marL="0" marR="0" lvl="0" indent="0" algn="ctr" rtl="0">
                <a:lnSpc>
                  <a:spcPct val="100000"/>
                </a:lnSpc>
                <a:spcBef>
                  <a:spcPts val="0"/>
                </a:spcBef>
                <a:spcAft>
                  <a:spcPts val="0"/>
                </a:spcAft>
                <a:buClr>
                  <a:srgbClr val="FFFFFF"/>
                </a:buClr>
                <a:buSzPts val="3600"/>
                <a:buFont typeface="PT Serif"/>
                <a:buNone/>
              </a:pPr>
              <a:r>
                <a:rPr lang="en-US" sz="1200" dirty="0">
                  <a:solidFill>
                    <a:srgbClr val="FFFFFF"/>
                  </a:solidFill>
                  <a:latin typeface="PT Serif"/>
                  <a:sym typeface="PT Serif"/>
                </a:rPr>
                <a:t>1</a:t>
              </a:r>
              <a:endParaRPr sz="1200" b="0" i="0" u="none" strike="noStrike" cap="none" dirty="0">
                <a:solidFill>
                  <a:srgbClr val="000000"/>
                </a:solidFill>
                <a:latin typeface="Arial"/>
                <a:ea typeface="Arial"/>
                <a:cs typeface="Arial"/>
                <a:sym typeface="Arial"/>
              </a:endParaRPr>
            </a:p>
          </p:txBody>
        </p:sp>
        <p:sp>
          <p:nvSpPr>
            <p:cNvPr id="604" name="Google Shape;604;p14"/>
            <p:cNvSpPr txBox="1"/>
            <p:nvPr/>
          </p:nvSpPr>
          <p:spPr>
            <a:xfrm>
              <a:off x="736498" y="309109"/>
              <a:ext cx="4824457" cy="369094"/>
            </a:xfrm>
            <a:prstGeom prst="rect">
              <a:avLst/>
            </a:prstGeom>
            <a:noFill/>
            <a:ln>
              <a:noFill/>
            </a:ln>
          </p:spPr>
          <p:txBody>
            <a:bodyPr spcFirstLastPara="1" wrap="square" lIns="0" tIns="45700" rIns="0" bIns="45700" anchor="t" anchorCtr="0">
              <a:norm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dirty="0">
                  <a:solidFill>
                    <a:srgbClr val="0071BF"/>
                  </a:solidFill>
                  <a:latin typeface="Source Sans Pro"/>
                  <a:ea typeface="Source Sans Pro"/>
                  <a:cs typeface="Source Sans Pro"/>
                  <a:sym typeface="Source Sans Pro"/>
                </a:rPr>
                <a:t>DESIGN</a:t>
              </a:r>
              <a:endParaRPr sz="1400" b="0" i="0" u="none" strike="noStrike" cap="none" dirty="0">
                <a:solidFill>
                  <a:srgbClr val="000000"/>
                </a:solidFill>
                <a:latin typeface="Arial"/>
                <a:ea typeface="Arial"/>
                <a:cs typeface="Arial"/>
                <a:sym typeface="Arial"/>
              </a:endParaRPr>
            </a:p>
          </p:txBody>
        </p:sp>
      </p:grpSp>
      <p:sp>
        <p:nvSpPr>
          <p:cNvPr id="609" name="Google Shape;609;p14"/>
          <p:cNvSpPr txBox="1"/>
          <p:nvPr/>
        </p:nvSpPr>
        <p:spPr>
          <a:xfrm>
            <a:off x="410079" y="5828640"/>
            <a:ext cx="6627719" cy="461624"/>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Clr>
                <a:srgbClr val="000000"/>
              </a:buClr>
              <a:buSzPts val="1400"/>
              <a:buFont typeface="Arial"/>
              <a:buNone/>
            </a:pPr>
            <a:r>
              <a:rPr lang="en-US" sz="1200" dirty="0">
                <a:latin typeface="Georgia"/>
                <a:ea typeface="Source Sans Pro"/>
              </a:rPr>
              <a:t>The p</a:t>
            </a:r>
            <a:r>
              <a:rPr lang="en-US" sz="1200" dirty="0">
                <a:solidFill>
                  <a:srgbClr val="000000"/>
                </a:solidFill>
                <a:latin typeface="Georgia"/>
                <a:ea typeface="Source Sans Pro"/>
                <a:sym typeface="Arial"/>
              </a:rPr>
              <a:t>rototype included medium fidelity screens with versions for: unauthenticated , authenticated and paperless opt in versions along with simulated sign-in page and 1095-B PDF</a:t>
            </a:r>
            <a:endParaRPr sz="1200" b="0" i="0" strike="noStrike" cap="none" dirty="0">
              <a:solidFill>
                <a:srgbClr val="000000"/>
              </a:solidFill>
              <a:latin typeface="Georgia"/>
              <a:ea typeface="Source Sans Pro"/>
              <a:sym typeface="Arial"/>
            </a:endParaRPr>
          </a:p>
        </p:txBody>
      </p:sp>
      <p:sp>
        <p:nvSpPr>
          <p:cNvPr id="2" name="Google Shape;470;p9">
            <a:extLst>
              <a:ext uri="{FF2B5EF4-FFF2-40B4-BE49-F238E27FC236}">
                <a16:creationId xmlns:a16="http://schemas.microsoft.com/office/drawing/2014/main" id="{5D848F27-C40A-4D17-BE99-A612AC2419F4}"/>
              </a:ext>
            </a:extLst>
          </p:cNvPr>
          <p:cNvSpPr txBox="1"/>
          <p:nvPr/>
        </p:nvSpPr>
        <p:spPr>
          <a:xfrm>
            <a:off x="8917360" y="6408650"/>
            <a:ext cx="2723465" cy="276999"/>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Clr>
                <a:srgbClr val="747C74"/>
              </a:buClr>
              <a:buSzPts val="1200"/>
              <a:buFont typeface="Source Sans Pro"/>
              <a:buNone/>
            </a:pPr>
            <a:r>
              <a:rPr lang="en-US" sz="1200" dirty="0">
                <a:solidFill>
                  <a:srgbClr val="747C74"/>
                </a:solidFill>
                <a:latin typeface="Source Sans Pro"/>
                <a:ea typeface="Source Sans Pro"/>
                <a:cs typeface="Calibri"/>
                <a:sym typeface="Source Sans Pro"/>
              </a:rPr>
              <a:t>Design</a:t>
            </a:r>
            <a:endParaRPr sz="1800" b="0" i="0" u="none" strike="noStrike" cap="none" dirty="0">
              <a:solidFill>
                <a:schemeClr val="dk1"/>
              </a:solidFill>
              <a:latin typeface="Calibri"/>
              <a:ea typeface="Calibri"/>
              <a:cs typeface="Calibri"/>
              <a:sym typeface="Calibri"/>
            </a:endParaRPr>
          </a:p>
        </p:txBody>
      </p:sp>
      <p:sp>
        <p:nvSpPr>
          <p:cNvPr id="3" name="Google Shape;337;p6">
            <a:extLst>
              <a:ext uri="{FF2B5EF4-FFF2-40B4-BE49-F238E27FC236}">
                <a16:creationId xmlns:a16="http://schemas.microsoft.com/office/drawing/2014/main" id="{AC311647-2B4D-4E6C-81D1-9F8580567C0E}"/>
              </a:ext>
            </a:extLst>
          </p:cNvPr>
          <p:cNvSpPr txBox="1"/>
          <p:nvPr/>
        </p:nvSpPr>
        <p:spPr>
          <a:xfrm>
            <a:off x="419100" y="6408650"/>
            <a:ext cx="2723465" cy="276999"/>
          </a:xfrm>
          <a:prstGeom prst="rect">
            <a:avLst/>
          </a:prstGeom>
          <a:noFill/>
          <a:ln>
            <a:noFill/>
          </a:ln>
        </p:spPr>
        <p:txBody>
          <a:bodyPr spcFirstLastPara="1" wrap="square" lIns="0" tIns="45700" rIns="91425" bIns="45700" anchor="t" anchorCtr="0">
            <a:spAutoFit/>
          </a:bodyPr>
          <a:lstStyle/>
          <a:p>
            <a:pPr marL="0" marR="0" lvl="0" indent="0" algn="l" rtl="0">
              <a:spcBef>
                <a:spcPts val="0"/>
              </a:spcBef>
              <a:spcAft>
                <a:spcPts val="0"/>
              </a:spcAft>
              <a:buNone/>
            </a:pPr>
            <a:r>
              <a:rPr lang="en-US" sz="1200" b="0" i="0" u="none" strike="noStrike" cap="none" dirty="0">
                <a:solidFill>
                  <a:srgbClr val="747C74"/>
                </a:solidFill>
                <a:latin typeface="Source Sans Pro"/>
                <a:ea typeface="Source Sans Pro"/>
                <a:cs typeface="Source Sans Pro"/>
                <a:sym typeface="Source Sans Pro"/>
              </a:rPr>
              <a:t>02-22 Sprint 2 Demo</a:t>
            </a:r>
            <a:endParaRPr sz="1200" b="0" i="0" u="none" strike="noStrike" cap="none" dirty="0">
              <a:solidFill>
                <a:srgbClr val="747C74"/>
              </a:solidFill>
              <a:latin typeface="Calibri"/>
              <a:ea typeface="Calibri"/>
              <a:cs typeface="Calibri"/>
              <a:sym typeface="Calibri"/>
            </a:endParaRPr>
          </a:p>
        </p:txBody>
      </p:sp>
      <p:pic>
        <p:nvPicPr>
          <p:cNvPr id="13" name="Picture 12">
            <a:extLst>
              <a:ext uri="{FF2B5EF4-FFF2-40B4-BE49-F238E27FC236}">
                <a16:creationId xmlns:a16="http://schemas.microsoft.com/office/drawing/2014/main" id="{61B6E4AE-1C21-D24A-9E52-B00B562716AA}"/>
              </a:ext>
            </a:extLst>
          </p:cNvPr>
          <p:cNvPicPr>
            <a:picLocks noChangeAspect="1"/>
          </p:cNvPicPr>
          <p:nvPr/>
        </p:nvPicPr>
        <p:blipFill>
          <a:blip r:embed="rId3"/>
          <a:stretch>
            <a:fillRect/>
          </a:stretch>
        </p:blipFill>
        <p:spPr>
          <a:xfrm>
            <a:off x="419100" y="1394500"/>
            <a:ext cx="11461921" cy="4168616"/>
          </a:xfrm>
          <a:prstGeom prst="rect">
            <a:avLst/>
          </a:prstGeom>
        </p:spPr>
      </p:pic>
      <p:sp>
        <p:nvSpPr>
          <p:cNvPr id="22" name="Google Shape;609;p14">
            <a:extLst>
              <a:ext uri="{FF2B5EF4-FFF2-40B4-BE49-F238E27FC236}">
                <a16:creationId xmlns:a16="http://schemas.microsoft.com/office/drawing/2014/main" id="{E75D953E-5203-904E-B930-7648327BAC39}"/>
              </a:ext>
            </a:extLst>
          </p:cNvPr>
          <p:cNvSpPr txBox="1"/>
          <p:nvPr/>
        </p:nvSpPr>
        <p:spPr>
          <a:xfrm>
            <a:off x="9131193" y="6080223"/>
            <a:ext cx="2743200" cy="276959"/>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400"/>
              <a:buFont typeface="Arial"/>
              <a:buNone/>
            </a:pPr>
            <a:r>
              <a:rPr lang="en-US" sz="1200" dirty="0">
                <a:solidFill>
                  <a:srgbClr val="000000"/>
                </a:solidFill>
                <a:latin typeface="Georgia"/>
                <a:ea typeface="Source Sans Pro"/>
                <a:sym typeface="Arial"/>
                <a:hlinkClick r:id="rId4"/>
              </a:rPr>
              <a:t>Prototype</a:t>
            </a:r>
            <a:endParaRPr sz="1200" b="0" i="0" strike="noStrike" cap="none" dirty="0">
              <a:solidFill>
                <a:srgbClr val="000000"/>
              </a:solidFill>
              <a:latin typeface="Georgia"/>
              <a:ea typeface="Source Sans Pro"/>
              <a:sym typeface="Arial"/>
            </a:endParaRPr>
          </a:p>
        </p:txBody>
      </p:sp>
    </p:spTree>
    <p:extLst>
      <p:ext uri="{BB962C8B-B14F-4D97-AF65-F5344CB8AC3E}">
        <p14:creationId xmlns:p14="http://schemas.microsoft.com/office/powerpoint/2010/main" val="34392688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sp>
        <p:nvSpPr>
          <p:cNvPr id="606" name="Google Shape;606;p14"/>
          <p:cNvSpPr txBox="1">
            <a:spLocks noGrp="1"/>
          </p:cNvSpPr>
          <p:nvPr>
            <p:ph type="body" idx="1"/>
          </p:nvPr>
        </p:nvSpPr>
        <p:spPr>
          <a:xfrm>
            <a:off x="357028" y="1763391"/>
            <a:ext cx="9278258" cy="4265364"/>
          </a:xfrm>
          <a:prstGeom prst="rect">
            <a:avLst/>
          </a:prstGeom>
          <a:noFill/>
          <a:ln>
            <a:noFill/>
          </a:ln>
        </p:spPr>
        <p:txBody>
          <a:bodyPr spcFirstLastPara="1" wrap="square" lIns="91425" tIns="45700" rIns="91425" bIns="45700" anchor="t" anchorCtr="0">
            <a:normAutofit/>
          </a:bodyPr>
          <a:lstStyle/>
          <a:p>
            <a:r>
              <a:rPr lang="en-US" sz="1600" dirty="0"/>
              <a:t>Design and content was well received, clear and easy to use</a:t>
            </a:r>
          </a:p>
          <a:p>
            <a:r>
              <a:rPr lang="en-US" sz="1600" dirty="0"/>
              <a:t>The main flow from sign-in to download was well understood, participants found the download CTA quickly</a:t>
            </a:r>
            <a:endParaRPr lang="en-US" dirty="0"/>
          </a:p>
          <a:p>
            <a:r>
              <a:rPr lang="en-US" sz="1600" dirty="0"/>
              <a:t>Method to fix errors with the 1095-B PDF was clear</a:t>
            </a:r>
          </a:p>
          <a:p>
            <a:pPr lvl="1"/>
            <a:r>
              <a:rPr lang="en-US" sz="1600" dirty="0"/>
              <a:t>Participants generally saw the FAQ question and associated telephone number regarding incorrect information, before they opened the actual 1095-B form. This was likely due to it being a usability test, and not indicative of real world behavior.</a:t>
            </a:r>
          </a:p>
          <a:p>
            <a:pPr lvl="1"/>
            <a:r>
              <a:rPr lang="en-US" sz="1600" dirty="0"/>
              <a:t>Keeping directions with how to fix information near the download CTA is likely important going forward</a:t>
            </a:r>
            <a:endParaRPr lang="en-US" dirty="0"/>
          </a:p>
        </p:txBody>
      </p:sp>
      <p:sp>
        <p:nvSpPr>
          <p:cNvPr id="599" name="Google Shape;599;p14"/>
          <p:cNvSpPr txBox="1"/>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A8A8A"/>
              </a:buClr>
              <a:buSzPts val="1200"/>
              <a:buFont typeface="Arial"/>
              <a:buNone/>
            </a:pPr>
            <a:fld id="{00000000-1234-1234-1234-123412341234}" type="slidenum">
              <a:rPr lang="en-US" sz="1200" b="0" i="0" u="none" strike="noStrike" cap="none">
                <a:solidFill>
                  <a:srgbClr val="8A8A8A"/>
                </a:solidFill>
                <a:latin typeface="Source Sans Pro"/>
                <a:ea typeface="Source Sans Pro"/>
                <a:cs typeface="Source Sans Pro"/>
                <a:sym typeface="Source Sans Pro"/>
              </a:rPr>
              <a:t>12</a:t>
            </a:fld>
            <a:endParaRPr sz="1200" b="0" i="0" u="none" strike="noStrike" cap="none" dirty="0">
              <a:solidFill>
                <a:srgbClr val="8A8A8A"/>
              </a:solidFill>
              <a:latin typeface="Source Sans Pro"/>
              <a:ea typeface="Source Sans Pro"/>
              <a:cs typeface="Source Sans Pro"/>
              <a:sym typeface="Source Sans Pro"/>
            </a:endParaRPr>
          </a:p>
        </p:txBody>
      </p:sp>
      <p:sp>
        <p:nvSpPr>
          <p:cNvPr id="601" name="Google Shape;601;p14"/>
          <p:cNvSpPr txBox="1"/>
          <p:nvPr/>
        </p:nvSpPr>
        <p:spPr>
          <a:xfrm>
            <a:off x="410079" y="750806"/>
            <a:ext cx="10159313" cy="1012585"/>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chemeClr val="dk1"/>
              </a:buClr>
              <a:buSzPts val="3600"/>
              <a:buFont typeface="PT Serif"/>
              <a:buNone/>
            </a:pPr>
            <a:r>
              <a:rPr lang="en-US" sz="3200" b="0" i="0" u="none" strike="noStrike" cap="none" dirty="0">
                <a:solidFill>
                  <a:schemeClr val="dk1"/>
                </a:solidFill>
                <a:latin typeface="PT Serif"/>
                <a:ea typeface="PT Serif"/>
                <a:cs typeface="PT Serif"/>
                <a:sym typeface="PT Serif"/>
              </a:rPr>
              <a:t>Overall Findings</a:t>
            </a:r>
            <a:endParaRPr sz="3200" b="0" i="0" u="none" strike="noStrike" cap="none" dirty="0">
              <a:solidFill>
                <a:schemeClr val="dk1"/>
              </a:solidFill>
              <a:latin typeface="PT Serif"/>
              <a:ea typeface="PT Serif"/>
              <a:cs typeface="PT Serif"/>
              <a:sym typeface="PT Serif"/>
            </a:endParaRPr>
          </a:p>
        </p:txBody>
      </p:sp>
      <p:grpSp>
        <p:nvGrpSpPr>
          <p:cNvPr id="602" name="Google Shape;602;p14"/>
          <p:cNvGrpSpPr/>
          <p:nvPr/>
        </p:nvGrpSpPr>
        <p:grpSpPr>
          <a:xfrm>
            <a:off x="410431" y="309109"/>
            <a:ext cx="5150524" cy="369094"/>
            <a:chOff x="410431" y="309109"/>
            <a:chExt cx="5150524" cy="369094"/>
          </a:xfrm>
        </p:grpSpPr>
        <p:sp>
          <p:nvSpPr>
            <p:cNvPr id="603" name="Google Shape;603;p14"/>
            <p:cNvSpPr/>
            <p:nvPr/>
          </p:nvSpPr>
          <p:spPr>
            <a:xfrm>
              <a:off x="410431" y="313703"/>
              <a:ext cx="255129" cy="263129"/>
            </a:xfrm>
            <a:prstGeom prst="ellipse">
              <a:avLst/>
            </a:prstGeom>
            <a:solidFill>
              <a:srgbClr val="014479"/>
            </a:solidFill>
            <a:ln>
              <a:noFill/>
            </a:ln>
          </p:spPr>
          <p:txBody>
            <a:bodyPr spcFirstLastPara="1" wrap="square" lIns="0" tIns="0" rIns="0" bIns="0" anchor="ctr" anchorCtr="1">
              <a:noAutofit/>
            </a:bodyPr>
            <a:lstStyle/>
            <a:p>
              <a:pPr marL="0" marR="0" lvl="0" indent="0" algn="ctr" rtl="0">
                <a:lnSpc>
                  <a:spcPct val="100000"/>
                </a:lnSpc>
                <a:spcBef>
                  <a:spcPts val="0"/>
                </a:spcBef>
                <a:spcAft>
                  <a:spcPts val="0"/>
                </a:spcAft>
                <a:buClr>
                  <a:srgbClr val="FFFFFF"/>
                </a:buClr>
                <a:buSzPts val="3600"/>
                <a:buFont typeface="PT Serif"/>
                <a:buNone/>
              </a:pPr>
              <a:r>
                <a:rPr lang="en-US" sz="1200" dirty="0">
                  <a:solidFill>
                    <a:srgbClr val="FFFFFF"/>
                  </a:solidFill>
                  <a:latin typeface="PT Serif"/>
                  <a:sym typeface="PT Serif"/>
                </a:rPr>
                <a:t>1</a:t>
              </a:r>
              <a:endParaRPr sz="1200" b="0" i="0" u="none" strike="noStrike" cap="none" dirty="0">
                <a:solidFill>
                  <a:srgbClr val="000000"/>
                </a:solidFill>
                <a:latin typeface="Arial"/>
                <a:ea typeface="Arial"/>
                <a:cs typeface="Arial"/>
                <a:sym typeface="Arial"/>
              </a:endParaRPr>
            </a:p>
          </p:txBody>
        </p:sp>
        <p:sp>
          <p:nvSpPr>
            <p:cNvPr id="604" name="Google Shape;604;p14"/>
            <p:cNvSpPr txBox="1"/>
            <p:nvPr/>
          </p:nvSpPr>
          <p:spPr>
            <a:xfrm>
              <a:off x="736498" y="309109"/>
              <a:ext cx="4824457" cy="369094"/>
            </a:xfrm>
            <a:prstGeom prst="rect">
              <a:avLst/>
            </a:prstGeom>
            <a:noFill/>
            <a:ln>
              <a:noFill/>
            </a:ln>
          </p:spPr>
          <p:txBody>
            <a:bodyPr spcFirstLastPara="1" wrap="square" lIns="0" tIns="45700" rIns="0" bIns="45700" anchor="t" anchorCtr="0">
              <a:norm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dirty="0">
                  <a:solidFill>
                    <a:srgbClr val="0071BF"/>
                  </a:solidFill>
                  <a:latin typeface="Source Sans Pro"/>
                  <a:ea typeface="Source Sans Pro"/>
                  <a:cs typeface="Source Sans Pro"/>
                  <a:sym typeface="Source Sans Pro"/>
                </a:rPr>
                <a:t>DESIGN</a:t>
              </a:r>
              <a:endParaRPr sz="1400" b="0" i="0" u="none" strike="noStrike" cap="none" dirty="0">
                <a:solidFill>
                  <a:srgbClr val="000000"/>
                </a:solidFill>
                <a:latin typeface="Arial"/>
                <a:ea typeface="Arial"/>
                <a:cs typeface="Arial"/>
                <a:sym typeface="Arial"/>
              </a:endParaRPr>
            </a:p>
          </p:txBody>
        </p:sp>
      </p:grpSp>
      <p:sp>
        <p:nvSpPr>
          <p:cNvPr id="609" name="Google Shape;609;p14"/>
          <p:cNvSpPr txBox="1"/>
          <p:nvPr/>
        </p:nvSpPr>
        <p:spPr>
          <a:xfrm>
            <a:off x="9131193" y="6080223"/>
            <a:ext cx="2743200" cy="276959"/>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400"/>
              <a:buFont typeface="Arial"/>
              <a:buNone/>
            </a:pPr>
            <a:r>
              <a:rPr lang="en-US" sz="1200" dirty="0">
                <a:solidFill>
                  <a:srgbClr val="000000"/>
                </a:solidFill>
                <a:latin typeface="Georgia"/>
                <a:ea typeface="Source Sans Pro"/>
                <a:sym typeface="Arial"/>
                <a:hlinkClick r:id="rId3"/>
              </a:rPr>
              <a:t>Research notes </a:t>
            </a:r>
            <a:r>
              <a:rPr lang="en-US" sz="1200" dirty="0">
                <a:solidFill>
                  <a:srgbClr val="000000"/>
                </a:solidFill>
                <a:latin typeface="Georgia"/>
                <a:ea typeface="Source Sans Pro"/>
                <a:sym typeface="Arial"/>
              </a:rPr>
              <a:t>and </a:t>
            </a:r>
            <a:r>
              <a:rPr lang="en-US" sz="1200" dirty="0">
                <a:solidFill>
                  <a:srgbClr val="000000"/>
                </a:solidFill>
                <a:latin typeface="Georgia"/>
                <a:ea typeface="Source Sans Pro"/>
                <a:sym typeface="Arial"/>
                <a:hlinkClick r:id="rId4"/>
              </a:rPr>
              <a:t>synthesis</a:t>
            </a:r>
            <a:endParaRPr sz="1200" b="0" i="0" strike="noStrike" cap="none" dirty="0">
              <a:solidFill>
                <a:srgbClr val="000000"/>
              </a:solidFill>
              <a:latin typeface="Georgia"/>
              <a:ea typeface="Source Sans Pro"/>
              <a:sym typeface="Arial"/>
            </a:endParaRPr>
          </a:p>
        </p:txBody>
      </p:sp>
      <p:sp>
        <p:nvSpPr>
          <p:cNvPr id="2" name="Google Shape;470;p9">
            <a:extLst>
              <a:ext uri="{FF2B5EF4-FFF2-40B4-BE49-F238E27FC236}">
                <a16:creationId xmlns:a16="http://schemas.microsoft.com/office/drawing/2014/main" id="{5D848F27-C40A-4D17-BE99-A612AC2419F4}"/>
              </a:ext>
            </a:extLst>
          </p:cNvPr>
          <p:cNvSpPr txBox="1"/>
          <p:nvPr/>
        </p:nvSpPr>
        <p:spPr>
          <a:xfrm>
            <a:off x="8917360" y="6408650"/>
            <a:ext cx="2723465" cy="276999"/>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Clr>
                <a:srgbClr val="747C74"/>
              </a:buClr>
              <a:buSzPts val="1200"/>
              <a:buFont typeface="Source Sans Pro"/>
              <a:buNone/>
            </a:pPr>
            <a:r>
              <a:rPr lang="en-US" sz="1200" dirty="0">
                <a:solidFill>
                  <a:srgbClr val="747C74"/>
                </a:solidFill>
                <a:latin typeface="Source Sans Pro"/>
                <a:ea typeface="Source Sans Pro"/>
                <a:cs typeface="Calibri"/>
                <a:sym typeface="Source Sans Pro"/>
              </a:rPr>
              <a:t>Design</a:t>
            </a:r>
            <a:endParaRPr sz="1800" b="0" i="0" u="none" strike="noStrike" cap="none" dirty="0">
              <a:solidFill>
                <a:schemeClr val="dk1"/>
              </a:solidFill>
              <a:latin typeface="Calibri"/>
              <a:ea typeface="Calibri"/>
              <a:cs typeface="Calibri"/>
              <a:sym typeface="Calibri"/>
            </a:endParaRPr>
          </a:p>
        </p:txBody>
      </p:sp>
      <p:sp>
        <p:nvSpPr>
          <p:cNvPr id="3" name="Google Shape;337;p6">
            <a:extLst>
              <a:ext uri="{FF2B5EF4-FFF2-40B4-BE49-F238E27FC236}">
                <a16:creationId xmlns:a16="http://schemas.microsoft.com/office/drawing/2014/main" id="{AC311647-2B4D-4E6C-81D1-9F8580567C0E}"/>
              </a:ext>
            </a:extLst>
          </p:cNvPr>
          <p:cNvSpPr txBox="1"/>
          <p:nvPr/>
        </p:nvSpPr>
        <p:spPr>
          <a:xfrm>
            <a:off x="419100" y="6408650"/>
            <a:ext cx="2723465" cy="276999"/>
          </a:xfrm>
          <a:prstGeom prst="rect">
            <a:avLst/>
          </a:prstGeom>
          <a:noFill/>
          <a:ln>
            <a:noFill/>
          </a:ln>
        </p:spPr>
        <p:txBody>
          <a:bodyPr spcFirstLastPara="1" wrap="square" lIns="0" tIns="45700" rIns="91425" bIns="45700" anchor="t" anchorCtr="0">
            <a:spAutoFit/>
          </a:bodyPr>
          <a:lstStyle/>
          <a:p>
            <a:pPr marL="0" marR="0" lvl="0" indent="0" algn="l" rtl="0">
              <a:spcBef>
                <a:spcPts val="0"/>
              </a:spcBef>
              <a:spcAft>
                <a:spcPts val="0"/>
              </a:spcAft>
              <a:buNone/>
            </a:pPr>
            <a:r>
              <a:rPr lang="en-US" sz="1200" b="0" i="0" u="none" strike="noStrike" cap="none" dirty="0">
                <a:solidFill>
                  <a:srgbClr val="747C74"/>
                </a:solidFill>
                <a:latin typeface="Source Sans Pro"/>
                <a:ea typeface="Source Sans Pro"/>
                <a:cs typeface="Source Sans Pro"/>
                <a:sym typeface="Source Sans Pro"/>
              </a:rPr>
              <a:t>02-22 Sprint 2 Demo</a:t>
            </a:r>
            <a:endParaRPr sz="1200" b="0" i="0" u="none" strike="noStrike" cap="none" dirty="0">
              <a:solidFill>
                <a:srgbClr val="747C74"/>
              </a:solidFill>
              <a:latin typeface="Calibri"/>
              <a:ea typeface="Calibri"/>
              <a:cs typeface="Calibri"/>
              <a:sym typeface="Calibri"/>
            </a:endParaRPr>
          </a:p>
        </p:txBody>
      </p:sp>
    </p:spTree>
    <p:extLst>
      <p:ext uri="{BB962C8B-B14F-4D97-AF65-F5344CB8AC3E}">
        <p14:creationId xmlns:p14="http://schemas.microsoft.com/office/powerpoint/2010/main" val="12473479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sp>
        <p:nvSpPr>
          <p:cNvPr id="606" name="Google Shape;606;p14"/>
          <p:cNvSpPr txBox="1">
            <a:spLocks noGrp="1"/>
          </p:cNvSpPr>
          <p:nvPr>
            <p:ph type="body" idx="1"/>
          </p:nvPr>
        </p:nvSpPr>
        <p:spPr>
          <a:xfrm>
            <a:off x="357028" y="1763391"/>
            <a:ext cx="5203927" cy="4265364"/>
          </a:xfrm>
          <a:prstGeom prst="rect">
            <a:avLst/>
          </a:prstGeom>
          <a:noFill/>
          <a:ln>
            <a:noFill/>
          </a:ln>
        </p:spPr>
        <p:txBody>
          <a:bodyPr spcFirstLastPara="1" wrap="square" lIns="91425" tIns="45700" rIns="91425" bIns="45700" anchor="t" anchorCtr="0">
            <a:normAutofit/>
          </a:bodyPr>
          <a:lstStyle/>
          <a:p>
            <a:r>
              <a:rPr lang="en-US" sz="1600" b="1" dirty="0"/>
              <a:t>5/6 participants recalled getting the 1095-B form </a:t>
            </a:r>
            <a:r>
              <a:rPr lang="en-US" sz="1600" dirty="0"/>
              <a:t>in the mail from the VA when explained in the context of it being “proof of health insurance” or “health coverage” form. </a:t>
            </a:r>
          </a:p>
          <a:p>
            <a:r>
              <a:rPr lang="en-US" sz="1600" dirty="0"/>
              <a:t>Many explained that when they got in the mail, they filed it away for safe keeping until it was time for them to file their taxes or send their files to a tax preparer. Some made electronic copies of the paper form for easier access or the ability to use it on their computer during tax preparation.</a:t>
            </a:r>
          </a:p>
        </p:txBody>
      </p:sp>
      <p:sp>
        <p:nvSpPr>
          <p:cNvPr id="599" name="Google Shape;599;p14"/>
          <p:cNvSpPr txBox="1"/>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A8A8A"/>
              </a:buClr>
              <a:buSzPts val="1200"/>
              <a:buFont typeface="Arial"/>
              <a:buNone/>
            </a:pPr>
            <a:fld id="{00000000-1234-1234-1234-123412341234}" type="slidenum">
              <a:rPr lang="en-US" sz="1200" b="0" i="0" u="none" strike="noStrike" cap="none">
                <a:solidFill>
                  <a:srgbClr val="8A8A8A"/>
                </a:solidFill>
                <a:latin typeface="Source Sans Pro"/>
                <a:ea typeface="Source Sans Pro"/>
                <a:cs typeface="Source Sans Pro"/>
                <a:sym typeface="Source Sans Pro"/>
              </a:rPr>
              <a:t>13</a:t>
            </a:fld>
            <a:endParaRPr sz="1200" b="0" i="0" u="none" strike="noStrike" cap="none" dirty="0">
              <a:solidFill>
                <a:srgbClr val="8A8A8A"/>
              </a:solidFill>
              <a:latin typeface="Source Sans Pro"/>
              <a:ea typeface="Source Sans Pro"/>
              <a:cs typeface="Source Sans Pro"/>
              <a:sym typeface="Source Sans Pro"/>
            </a:endParaRPr>
          </a:p>
        </p:txBody>
      </p:sp>
      <p:sp>
        <p:nvSpPr>
          <p:cNvPr id="601" name="Google Shape;601;p14"/>
          <p:cNvSpPr txBox="1"/>
          <p:nvPr/>
        </p:nvSpPr>
        <p:spPr>
          <a:xfrm>
            <a:off x="410079" y="750806"/>
            <a:ext cx="10159313" cy="1012585"/>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chemeClr val="dk1"/>
              </a:buClr>
              <a:buSzPts val="3600"/>
              <a:buFont typeface="PT Serif"/>
              <a:buNone/>
            </a:pPr>
            <a:r>
              <a:rPr lang="en-US" sz="3200" b="0" i="0" u="none" strike="noStrike" cap="none" dirty="0">
                <a:solidFill>
                  <a:schemeClr val="dk1"/>
                </a:solidFill>
                <a:latin typeface="PT Serif"/>
                <a:ea typeface="PT Serif"/>
                <a:cs typeface="PT Serif"/>
                <a:sym typeface="PT Serif"/>
              </a:rPr>
              <a:t>Research Theme:</a:t>
            </a:r>
            <a:br>
              <a:rPr lang="en-US" sz="3200" b="0" i="0" u="none" strike="noStrike" cap="none" dirty="0">
                <a:solidFill>
                  <a:schemeClr val="dk1"/>
                </a:solidFill>
                <a:latin typeface="PT Serif"/>
                <a:ea typeface="PT Serif"/>
                <a:cs typeface="PT Serif"/>
                <a:sym typeface="PT Serif"/>
              </a:rPr>
            </a:br>
            <a:r>
              <a:rPr lang="en-US" sz="3200" b="0" i="0" u="none" strike="noStrike" cap="none" dirty="0">
                <a:solidFill>
                  <a:schemeClr val="dk1"/>
                </a:solidFill>
                <a:latin typeface="PT Serif"/>
                <a:ea typeface="PT Serif"/>
                <a:cs typeface="PT Serif"/>
                <a:sym typeface="PT Serif"/>
              </a:rPr>
              <a:t>Recall &amp; Recognition</a:t>
            </a:r>
            <a:endParaRPr sz="3200" b="0" i="0" u="none" strike="noStrike" cap="none" dirty="0">
              <a:solidFill>
                <a:schemeClr val="dk1"/>
              </a:solidFill>
              <a:latin typeface="PT Serif"/>
              <a:ea typeface="PT Serif"/>
              <a:cs typeface="PT Serif"/>
              <a:sym typeface="PT Serif"/>
            </a:endParaRPr>
          </a:p>
        </p:txBody>
      </p:sp>
      <p:grpSp>
        <p:nvGrpSpPr>
          <p:cNvPr id="602" name="Google Shape;602;p14"/>
          <p:cNvGrpSpPr/>
          <p:nvPr/>
        </p:nvGrpSpPr>
        <p:grpSpPr>
          <a:xfrm>
            <a:off x="410431" y="309109"/>
            <a:ext cx="5150524" cy="369094"/>
            <a:chOff x="410431" y="309109"/>
            <a:chExt cx="5150524" cy="369094"/>
          </a:xfrm>
        </p:grpSpPr>
        <p:sp>
          <p:nvSpPr>
            <p:cNvPr id="603" name="Google Shape;603;p14"/>
            <p:cNvSpPr/>
            <p:nvPr/>
          </p:nvSpPr>
          <p:spPr>
            <a:xfrm>
              <a:off x="410431" y="313703"/>
              <a:ext cx="255129" cy="263129"/>
            </a:xfrm>
            <a:prstGeom prst="ellipse">
              <a:avLst/>
            </a:prstGeom>
            <a:solidFill>
              <a:srgbClr val="014479"/>
            </a:solidFill>
            <a:ln>
              <a:noFill/>
            </a:ln>
          </p:spPr>
          <p:txBody>
            <a:bodyPr spcFirstLastPara="1" wrap="square" lIns="0" tIns="0" rIns="0" bIns="0" anchor="ctr" anchorCtr="1">
              <a:noAutofit/>
            </a:bodyPr>
            <a:lstStyle/>
            <a:p>
              <a:pPr marL="0" marR="0" lvl="0" indent="0" algn="ctr" rtl="0">
                <a:lnSpc>
                  <a:spcPct val="100000"/>
                </a:lnSpc>
                <a:spcBef>
                  <a:spcPts val="0"/>
                </a:spcBef>
                <a:spcAft>
                  <a:spcPts val="0"/>
                </a:spcAft>
                <a:buClr>
                  <a:srgbClr val="FFFFFF"/>
                </a:buClr>
                <a:buSzPts val="3600"/>
                <a:buFont typeface="PT Serif"/>
                <a:buNone/>
              </a:pPr>
              <a:r>
                <a:rPr lang="en-US" sz="1200" dirty="0">
                  <a:solidFill>
                    <a:srgbClr val="FFFFFF"/>
                  </a:solidFill>
                  <a:latin typeface="PT Serif"/>
                  <a:sym typeface="PT Serif"/>
                </a:rPr>
                <a:t>1</a:t>
              </a:r>
              <a:endParaRPr sz="1200" b="0" i="0" u="none" strike="noStrike" cap="none" dirty="0">
                <a:solidFill>
                  <a:srgbClr val="000000"/>
                </a:solidFill>
                <a:latin typeface="Arial"/>
                <a:ea typeface="Arial"/>
                <a:cs typeface="Arial"/>
                <a:sym typeface="Arial"/>
              </a:endParaRPr>
            </a:p>
          </p:txBody>
        </p:sp>
        <p:sp>
          <p:nvSpPr>
            <p:cNvPr id="604" name="Google Shape;604;p14"/>
            <p:cNvSpPr txBox="1"/>
            <p:nvPr/>
          </p:nvSpPr>
          <p:spPr>
            <a:xfrm>
              <a:off x="736498" y="309109"/>
              <a:ext cx="4824457" cy="369094"/>
            </a:xfrm>
            <a:prstGeom prst="rect">
              <a:avLst/>
            </a:prstGeom>
            <a:noFill/>
            <a:ln>
              <a:noFill/>
            </a:ln>
          </p:spPr>
          <p:txBody>
            <a:bodyPr spcFirstLastPara="1" wrap="square" lIns="0" tIns="45700" rIns="0" bIns="45700" anchor="t" anchorCtr="0">
              <a:norm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dirty="0">
                  <a:solidFill>
                    <a:srgbClr val="0071BF"/>
                  </a:solidFill>
                  <a:latin typeface="Source Sans Pro"/>
                  <a:ea typeface="Source Sans Pro"/>
                  <a:cs typeface="Source Sans Pro"/>
                  <a:sym typeface="Source Sans Pro"/>
                </a:rPr>
                <a:t>DESIGN</a:t>
              </a:r>
              <a:endParaRPr sz="1400" b="0" i="0" u="none" strike="noStrike" cap="none" dirty="0">
                <a:solidFill>
                  <a:srgbClr val="000000"/>
                </a:solidFill>
                <a:latin typeface="Arial"/>
                <a:ea typeface="Arial"/>
                <a:cs typeface="Arial"/>
                <a:sym typeface="Arial"/>
              </a:endParaRPr>
            </a:p>
          </p:txBody>
        </p:sp>
      </p:grpSp>
      <p:sp>
        <p:nvSpPr>
          <p:cNvPr id="2" name="Google Shape;470;p9">
            <a:extLst>
              <a:ext uri="{FF2B5EF4-FFF2-40B4-BE49-F238E27FC236}">
                <a16:creationId xmlns:a16="http://schemas.microsoft.com/office/drawing/2014/main" id="{5D848F27-C40A-4D17-BE99-A612AC2419F4}"/>
              </a:ext>
            </a:extLst>
          </p:cNvPr>
          <p:cNvSpPr txBox="1"/>
          <p:nvPr/>
        </p:nvSpPr>
        <p:spPr>
          <a:xfrm>
            <a:off x="8917360" y="6408650"/>
            <a:ext cx="2723465" cy="276999"/>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Clr>
                <a:srgbClr val="747C74"/>
              </a:buClr>
              <a:buSzPts val="1200"/>
              <a:buFont typeface="Source Sans Pro"/>
              <a:buNone/>
            </a:pPr>
            <a:r>
              <a:rPr lang="en-US" sz="1200" dirty="0">
                <a:solidFill>
                  <a:srgbClr val="747C74"/>
                </a:solidFill>
                <a:latin typeface="Source Sans Pro"/>
                <a:ea typeface="Source Sans Pro"/>
                <a:cs typeface="Calibri"/>
                <a:sym typeface="Source Sans Pro"/>
              </a:rPr>
              <a:t>Design</a:t>
            </a:r>
            <a:endParaRPr sz="1800" b="0" i="0" u="none" strike="noStrike" cap="none" dirty="0">
              <a:solidFill>
                <a:schemeClr val="dk1"/>
              </a:solidFill>
              <a:latin typeface="Calibri"/>
              <a:ea typeface="Calibri"/>
              <a:cs typeface="Calibri"/>
              <a:sym typeface="Calibri"/>
            </a:endParaRPr>
          </a:p>
        </p:txBody>
      </p:sp>
      <p:sp>
        <p:nvSpPr>
          <p:cNvPr id="3" name="Google Shape;337;p6">
            <a:extLst>
              <a:ext uri="{FF2B5EF4-FFF2-40B4-BE49-F238E27FC236}">
                <a16:creationId xmlns:a16="http://schemas.microsoft.com/office/drawing/2014/main" id="{AC311647-2B4D-4E6C-81D1-9F8580567C0E}"/>
              </a:ext>
            </a:extLst>
          </p:cNvPr>
          <p:cNvSpPr txBox="1"/>
          <p:nvPr/>
        </p:nvSpPr>
        <p:spPr>
          <a:xfrm>
            <a:off x="419100" y="6408650"/>
            <a:ext cx="2723465" cy="276999"/>
          </a:xfrm>
          <a:prstGeom prst="rect">
            <a:avLst/>
          </a:prstGeom>
          <a:noFill/>
          <a:ln>
            <a:noFill/>
          </a:ln>
        </p:spPr>
        <p:txBody>
          <a:bodyPr spcFirstLastPara="1" wrap="square" lIns="0" tIns="45700" rIns="91425" bIns="45700" anchor="t" anchorCtr="0">
            <a:spAutoFit/>
          </a:bodyPr>
          <a:lstStyle/>
          <a:p>
            <a:pPr marL="0" marR="0" lvl="0" indent="0" algn="l" rtl="0">
              <a:spcBef>
                <a:spcPts val="0"/>
              </a:spcBef>
              <a:spcAft>
                <a:spcPts val="0"/>
              </a:spcAft>
              <a:buNone/>
            </a:pPr>
            <a:r>
              <a:rPr lang="en-US" sz="1200" b="0" i="0" u="none" strike="noStrike" cap="none" dirty="0">
                <a:solidFill>
                  <a:srgbClr val="747C74"/>
                </a:solidFill>
                <a:latin typeface="Source Sans Pro"/>
                <a:ea typeface="Source Sans Pro"/>
                <a:cs typeface="Source Sans Pro"/>
                <a:sym typeface="Source Sans Pro"/>
              </a:rPr>
              <a:t>02-22 Sprint 2 Demo</a:t>
            </a:r>
            <a:endParaRPr sz="1200" b="0" i="0" u="none" strike="noStrike" cap="none" dirty="0">
              <a:solidFill>
                <a:srgbClr val="747C74"/>
              </a:solidFill>
              <a:latin typeface="Calibri"/>
              <a:ea typeface="Calibri"/>
              <a:cs typeface="Calibri"/>
              <a:sym typeface="Calibri"/>
            </a:endParaRPr>
          </a:p>
        </p:txBody>
      </p:sp>
      <p:sp>
        <p:nvSpPr>
          <p:cNvPr id="11" name="Google Shape;31;p32">
            <a:extLst>
              <a:ext uri="{FF2B5EF4-FFF2-40B4-BE49-F238E27FC236}">
                <a16:creationId xmlns:a16="http://schemas.microsoft.com/office/drawing/2014/main" id="{0D5E6321-70D6-1646-A0B8-EF6068A7CF38}"/>
              </a:ext>
            </a:extLst>
          </p:cNvPr>
          <p:cNvSpPr/>
          <p:nvPr/>
        </p:nvSpPr>
        <p:spPr>
          <a:xfrm>
            <a:off x="6087761" y="0"/>
            <a:ext cx="6104239" cy="68580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chemeClr val="lt1"/>
              </a:solidFill>
              <a:latin typeface="Calibri"/>
              <a:ea typeface="Calibri"/>
              <a:cs typeface="Calibri"/>
              <a:sym typeface="Calibri"/>
            </a:endParaRPr>
          </a:p>
        </p:txBody>
      </p:sp>
      <p:sp>
        <p:nvSpPr>
          <p:cNvPr id="12" name="Google Shape;606;p14">
            <a:extLst>
              <a:ext uri="{FF2B5EF4-FFF2-40B4-BE49-F238E27FC236}">
                <a16:creationId xmlns:a16="http://schemas.microsoft.com/office/drawing/2014/main" id="{FF198F41-FC6E-5C45-B607-E3F60BF7508B}"/>
              </a:ext>
            </a:extLst>
          </p:cNvPr>
          <p:cNvSpPr txBox="1">
            <a:spLocks/>
          </p:cNvSpPr>
          <p:nvPr/>
        </p:nvSpPr>
        <p:spPr>
          <a:xfrm>
            <a:off x="6562619" y="1763391"/>
            <a:ext cx="5203927" cy="4265364"/>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17500" algn="l" rtl="0">
              <a:lnSpc>
                <a:spcPct val="90000"/>
              </a:lnSpc>
              <a:spcBef>
                <a:spcPts val="1000"/>
              </a:spcBef>
              <a:spcAft>
                <a:spcPts val="0"/>
              </a:spcAft>
              <a:buClr>
                <a:schemeClr val="accent2"/>
              </a:buClr>
              <a:buSzPts val="1400"/>
              <a:buFont typeface="Noto Sans Symbols"/>
              <a:buChar char="▪"/>
              <a:defRPr sz="2000" b="0" i="0" u="none" strike="noStrike" cap="none">
                <a:solidFill>
                  <a:schemeClr val="dk2"/>
                </a:solidFill>
                <a:latin typeface="PT Serif"/>
                <a:ea typeface="PT Serif"/>
                <a:cs typeface="PT Serif"/>
                <a:sym typeface="PT Serif"/>
              </a:defRPr>
            </a:lvl1pPr>
            <a:lvl2pPr marL="914400" marR="0" lvl="1" indent="-308610" algn="l" rtl="0">
              <a:lnSpc>
                <a:spcPct val="90000"/>
              </a:lnSpc>
              <a:spcBef>
                <a:spcPts val="500"/>
              </a:spcBef>
              <a:spcAft>
                <a:spcPts val="0"/>
              </a:spcAft>
              <a:buClr>
                <a:schemeClr val="accent2"/>
              </a:buClr>
              <a:buSzPts val="1260"/>
              <a:buFont typeface="Noto Sans Symbols"/>
              <a:buChar char="▪"/>
              <a:defRPr sz="1800" b="0" i="0" u="none" strike="noStrike" cap="none">
                <a:solidFill>
                  <a:schemeClr val="dk2"/>
                </a:solidFill>
                <a:latin typeface="PT Serif"/>
                <a:ea typeface="PT Serif"/>
                <a:cs typeface="PT Serif"/>
                <a:sym typeface="PT Serif"/>
              </a:defRPr>
            </a:lvl2pPr>
            <a:lvl3pPr marL="1371600" marR="0" lvl="2" indent="-299719" algn="l" rtl="0">
              <a:lnSpc>
                <a:spcPct val="90000"/>
              </a:lnSpc>
              <a:spcBef>
                <a:spcPts val="500"/>
              </a:spcBef>
              <a:spcAft>
                <a:spcPts val="0"/>
              </a:spcAft>
              <a:buClr>
                <a:schemeClr val="accent2"/>
              </a:buClr>
              <a:buSzPts val="1120"/>
              <a:buFont typeface="Noto Sans Symbols"/>
              <a:buChar char="▪"/>
              <a:defRPr sz="1600" b="0" i="0" u="none" strike="noStrike" cap="none">
                <a:solidFill>
                  <a:schemeClr val="dk2"/>
                </a:solidFill>
                <a:latin typeface="PT Serif"/>
                <a:ea typeface="PT Serif"/>
                <a:cs typeface="PT Serif"/>
                <a:sym typeface="PT Serif"/>
              </a:defRPr>
            </a:lvl3pPr>
            <a:lvl4pPr marL="1828800" marR="0" lvl="3" indent="-290830" algn="l" rtl="0">
              <a:lnSpc>
                <a:spcPct val="90000"/>
              </a:lnSpc>
              <a:spcBef>
                <a:spcPts val="500"/>
              </a:spcBef>
              <a:spcAft>
                <a:spcPts val="0"/>
              </a:spcAft>
              <a:buClr>
                <a:schemeClr val="accent2"/>
              </a:buClr>
              <a:buSzPts val="980"/>
              <a:buFont typeface="Noto Sans Symbols"/>
              <a:buChar char="▪"/>
              <a:defRPr sz="1400" b="0" i="0" u="none" strike="noStrike" cap="none">
                <a:solidFill>
                  <a:schemeClr val="dk2"/>
                </a:solidFill>
                <a:latin typeface="PT Serif"/>
                <a:ea typeface="PT Serif"/>
                <a:cs typeface="PT Serif"/>
                <a:sym typeface="PT Serif"/>
              </a:defRPr>
            </a:lvl4pPr>
            <a:lvl5pPr marL="2286000" marR="0" lvl="4" indent="-290829" algn="l" rtl="0">
              <a:lnSpc>
                <a:spcPct val="90000"/>
              </a:lnSpc>
              <a:spcBef>
                <a:spcPts val="500"/>
              </a:spcBef>
              <a:spcAft>
                <a:spcPts val="0"/>
              </a:spcAft>
              <a:buClr>
                <a:schemeClr val="accent2"/>
              </a:buClr>
              <a:buSzPts val="980"/>
              <a:buFont typeface="Noto Sans Symbols"/>
              <a:buChar char="▪"/>
              <a:defRPr sz="1400" b="0" i="0" u="none" strike="noStrike" cap="none">
                <a:solidFill>
                  <a:schemeClr val="dk2"/>
                </a:solidFill>
                <a:latin typeface="PT Serif"/>
                <a:ea typeface="PT Serif"/>
                <a:cs typeface="PT Serif"/>
                <a:sym typeface="PT Serif"/>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139700" indent="0">
              <a:buNone/>
            </a:pPr>
            <a:r>
              <a:rPr lang="en-US" dirty="0">
                <a:solidFill>
                  <a:schemeClr val="bg1"/>
                </a:solidFill>
                <a:latin typeface="PT Sans" panose="020B0503020203020204" pitchFamily="34" charset="77"/>
              </a:rPr>
              <a:t>“Every year with the healthcare law, I get the 1095 [</a:t>
            </a:r>
            <a:r>
              <a:rPr lang="en-US" i="1" dirty="0">
                <a:solidFill>
                  <a:schemeClr val="bg1"/>
                </a:solidFill>
                <a:latin typeface="PT Sans" panose="020B0503020203020204" pitchFamily="34" charset="77"/>
              </a:rPr>
              <a:t>mentioned by name, unprompted</a:t>
            </a:r>
            <a:r>
              <a:rPr lang="en-US" dirty="0">
                <a:solidFill>
                  <a:schemeClr val="bg1"/>
                </a:solidFill>
                <a:latin typeface="PT Sans" panose="020B0503020203020204" pitchFamily="34" charset="77"/>
              </a:rPr>
              <a:t>] that I provide to my accountant when he does all our taxes…</a:t>
            </a:r>
          </a:p>
          <a:p>
            <a:pPr marL="139700" indent="0">
              <a:buNone/>
            </a:pPr>
            <a:r>
              <a:rPr lang="en-US" dirty="0">
                <a:solidFill>
                  <a:schemeClr val="bg1"/>
                </a:solidFill>
                <a:latin typeface="PT Sans" panose="020B0503020203020204" pitchFamily="34" charset="77"/>
              </a:rPr>
              <a:t>I just collect all that, then I create a pdf and then I drop an envelop of the hard copies off to the accountant. So that’s where everything gets tucked: the 1095s, W2s, 1099’s, all of it.”</a:t>
            </a:r>
            <a:br>
              <a:rPr lang="en-US" dirty="0">
                <a:solidFill>
                  <a:schemeClr val="bg1"/>
                </a:solidFill>
                <a:latin typeface="PT Sans" panose="020B0503020203020204" pitchFamily="34" charset="77"/>
              </a:rPr>
            </a:br>
            <a:endParaRPr lang="en-US" dirty="0">
              <a:solidFill>
                <a:schemeClr val="bg1"/>
              </a:solidFill>
              <a:latin typeface="PT Sans" panose="020B0503020203020204" pitchFamily="34" charset="77"/>
            </a:endParaRPr>
          </a:p>
          <a:p>
            <a:pPr marL="139700" indent="0">
              <a:buNone/>
            </a:pPr>
            <a:r>
              <a:rPr lang="en-US" sz="1400" dirty="0">
                <a:solidFill>
                  <a:schemeClr val="bg1"/>
                </a:solidFill>
                <a:latin typeface="PT Sans" panose="020B0503020203020204" pitchFamily="34" charset="77"/>
              </a:rPr>
              <a:t>- Participant 8</a:t>
            </a:r>
          </a:p>
          <a:p>
            <a:pPr marL="139700" indent="0">
              <a:buNone/>
            </a:pPr>
            <a:endParaRPr lang="en-US" sz="1600" dirty="0">
              <a:solidFill>
                <a:schemeClr val="bg1"/>
              </a:solidFill>
              <a:latin typeface="PT Sans" panose="020B0503020203020204" pitchFamily="34" charset="77"/>
            </a:endParaRPr>
          </a:p>
          <a:p>
            <a:pPr marL="139700" indent="0">
              <a:buNone/>
            </a:pPr>
            <a:endParaRPr lang="en-US" sz="1600" dirty="0">
              <a:solidFill>
                <a:schemeClr val="bg1"/>
              </a:solidFill>
              <a:latin typeface="PT Sans" panose="020B0503020203020204" pitchFamily="34" charset="77"/>
            </a:endParaRPr>
          </a:p>
        </p:txBody>
      </p:sp>
    </p:spTree>
    <p:extLst>
      <p:ext uri="{BB962C8B-B14F-4D97-AF65-F5344CB8AC3E}">
        <p14:creationId xmlns:p14="http://schemas.microsoft.com/office/powerpoint/2010/main" val="3437823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sp>
        <p:nvSpPr>
          <p:cNvPr id="606" name="Google Shape;606;p14"/>
          <p:cNvSpPr txBox="1">
            <a:spLocks noGrp="1"/>
          </p:cNvSpPr>
          <p:nvPr>
            <p:ph type="body" idx="1"/>
          </p:nvPr>
        </p:nvSpPr>
        <p:spPr>
          <a:xfrm>
            <a:off x="357028" y="1763391"/>
            <a:ext cx="5203927" cy="4265364"/>
          </a:xfrm>
          <a:prstGeom prst="rect">
            <a:avLst/>
          </a:prstGeom>
          <a:noFill/>
          <a:ln>
            <a:noFill/>
          </a:ln>
        </p:spPr>
        <p:txBody>
          <a:bodyPr spcFirstLastPara="1" wrap="square" lIns="91425" tIns="45700" rIns="91425" bIns="45700" anchor="t" anchorCtr="0">
            <a:normAutofit/>
          </a:bodyPr>
          <a:lstStyle/>
          <a:p>
            <a:r>
              <a:rPr lang="en-US" sz="1600" b="1" dirty="0"/>
              <a:t>4/6 participants preferred digital delivery</a:t>
            </a:r>
            <a:r>
              <a:rPr lang="en-US" sz="1600" dirty="0"/>
              <a:t>. The remaining 2 participants, who were both over 65 years old, were comfortable with digital but preferred paper due to a sense of security and ease</a:t>
            </a:r>
          </a:p>
          <a:p>
            <a:endParaRPr lang="en-US" sz="1600" dirty="0"/>
          </a:p>
          <a:p>
            <a:r>
              <a:rPr lang="en-US" sz="1600" dirty="0"/>
              <a:t>Reasons cited for preferring digital were: ease of use / less hassle than paper, efficiency, ability to organize, and environmental benefits of saving paper</a:t>
            </a:r>
          </a:p>
          <a:p>
            <a:endParaRPr lang="en-US" sz="1600" dirty="0"/>
          </a:p>
          <a:p>
            <a:endParaRPr lang="en-US" sz="1600" dirty="0"/>
          </a:p>
        </p:txBody>
      </p:sp>
      <p:sp>
        <p:nvSpPr>
          <p:cNvPr id="599" name="Google Shape;599;p14"/>
          <p:cNvSpPr txBox="1"/>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A8A8A"/>
              </a:buClr>
              <a:buSzPts val="1200"/>
              <a:buFont typeface="Arial"/>
              <a:buNone/>
            </a:pPr>
            <a:fld id="{00000000-1234-1234-1234-123412341234}" type="slidenum">
              <a:rPr lang="en-US" sz="1200" b="0" i="0" u="none" strike="noStrike" cap="none">
                <a:solidFill>
                  <a:srgbClr val="8A8A8A"/>
                </a:solidFill>
                <a:latin typeface="Source Sans Pro"/>
                <a:ea typeface="Source Sans Pro"/>
                <a:cs typeface="Source Sans Pro"/>
                <a:sym typeface="Source Sans Pro"/>
              </a:rPr>
              <a:t>14</a:t>
            </a:fld>
            <a:endParaRPr sz="1200" b="0" i="0" u="none" strike="noStrike" cap="none" dirty="0">
              <a:solidFill>
                <a:srgbClr val="8A8A8A"/>
              </a:solidFill>
              <a:latin typeface="Source Sans Pro"/>
              <a:ea typeface="Source Sans Pro"/>
              <a:cs typeface="Source Sans Pro"/>
              <a:sym typeface="Source Sans Pro"/>
            </a:endParaRPr>
          </a:p>
        </p:txBody>
      </p:sp>
      <p:sp>
        <p:nvSpPr>
          <p:cNvPr id="601" name="Google Shape;601;p14"/>
          <p:cNvSpPr txBox="1"/>
          <p:nvPr/>
        </p:nvSpPr>
        <p:spPr>
          <a:xfrm>
            <a:off x="410079" y="750806"/>
            <a:ext cx="10159313" cy="1012585"/>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chemeClr val="dk1"/>
              </a:buClr>
              <a:buSzPts val="3600"/>
              <a:buFont typeface="PT Serif"/>
              <a:buNone/>
            </a:pPr>
            <a:r>
              <a:rPr lang="en-US" sz="3200" b="0" i="0" u="none" strike="noStrike" cap="none" dirty="0">
                <a:solidFill>
                  <a:schemeClr val="dk1"/>
                </a:solidFill>
                <a:latin typeface="PT Serif"/>
                <a:ea typeface="PT Serif"/>
                <a:cs typeface="PT Serif"/>
                <a:sym typeface="PT Serif"/>
              </a:rPr>
              <a:t>Research Theme:</a:t>
            </a:r>
            <a:br>
              <a:rPr lang="en-US" sz="3200" b="0" i="0" u="none" strike="noStrike" cap="none" dirty="0">
                <a:solidFill>
                  <a:schemeClr val="dk1"/>
                </a:solidFill>
                <a:latin typeface="PT Serif"/>
                <a:ea typeface="PT Serif"/>
                <a:cs typeface="PT Serif"/>
                <a:sym typeface="PT Serif"/>
              </a:rPr>
            </a:br>
            <a:r>
              <a:rPr lang="en-US" sz="3200" b="0" i="0" u="none" strike="noStrike" cap="none" dirty="0">
                <a:solidFill>
                  <a:schemeClr val="dk1"/>
                </a:solidFill>
                <a:latin typeface="PT Serif"/>
                <a:ea typeface="PT Serif"/>
                <a:cs typeface="PT Serif"/>
                <a:sym typeface="PT Serif"/>
              </a:rPr>
              <a:t>Digital vs Physical Delivery</a:t>
            </a:r>
            <a:endParaRPr sz="3200" b="0" i="0" u="none" strike="noStrike" cap="none" dirty="0">
              <a:solidFill>
                <a:schemeClr val="dk1"/>
              </a:solidFill>
              <a:latin typeface="PT Serif"/>
              <a:ea typeface="PT Serif"/>
              <a:cs typeface="PT Serif"/>
              <a:sym typeface="PT Serif"/>
            </a:endParaRPr>
          </a:p>
        </p:txBody>
      </p:sp>
      <p:grpSp>
        <p:nvGrpSpPr>
          <p:cNvPr id="602" name="Google Shape;602;p14"/>
          <p:cNvGrpSpPr/>
          <p:nvPr/>
        </p:nvGrpSpPr>
        <p:grpSpPr>
          <a:xfrm>
            <a:off x="410431" y="309109"/>
            <a:ext cx="5150524" cy="369094"/>
            <a:chOff x="410431" y="309109"/>
            <a:chExt cx="5150524" cy="369094"/>
          </a:xfrm>
        </p:grpSpPr>
        <p:sp>
          <p:nvSpPr>
            <p:cNvPr id="603" name="Google Shape;603;p14"/>
            <p:cNvSpPr/>
            <p:nvPr/>
          </p:nvSpPr>
          <p:spPr>
            <a:xfrm>
              <a:off x="410431" y="313703"/>
              <a:ext cx="255129" cy="263129"/>
            </a:xfrm>
            <a:prstGeom prst="ellipse">
              <a:avLst/>
            </a:prstGeom>
            <a:solidFill>
              <a:srgbClr val="014479"/>
            </a:solidFill>
            <a:ln>
              <a:noFill/>
            </a:ln>
          </p:spPr>
          <p:txBody>
            <a:bodyPr spcFirstLastPara="1" wrap="square" lIns="0" tIns="0" rIns="0" bIns="0" anchor="ctr" anchorCtr="1">
              <a:noAutofit/>
            </a:bodyPr>
            <a:lstStyle/>
            <a:p>
              <a:pPr marL="0" marR="0" lvl="0" indent="0" algn="ctr" rtl="0">
                <a:lnSpc>
                  <a:spcPct val="100000"/>
                </a:lnSpc>
                <a:spcBef>
                  <a:spcPts val="0"/>
                </a:spcBef>
                <a:spcAft>
                  <a:spcPts val="0"/>
                </a:spcAft>
                <a:buClr>
                  <a:srgbClr val="FFFFFF"/>
                </a:buClr>
                <a:buSzPts val="3600"/>
                <a:buFont typeface="PT Serif"/>
                <a:buNone/>
              </a:pPr>
              <a:r>
                <a:rPr lang="en-US" sz="1200" dirty="0">
                  <a:solidFill>
                    <a:srgbClr val="FFFFFF"/>
                  </a:solidFill>
                  <a:latin typeface="PT Serif"/>
                  <a:sym typeface="PT Serif"/>
                </a:rPr>
                <a:t>1</a:t>
              </a:r>
              <a:endParaRPr sz="1200" b="0" i="0" u="none" strike="noStrike" cap="none" dirty="0">
                <a:solidFill>
                  <a:srgbClr val="000000"/>
                </a:solidFill>
                <a:latin typeface="Arial"/>
                <a:ea typeface="Arial"/>
                <a:cs typeface="Arial"/>
                <a:sym typeface="Arial"/>
              </a:endParaRPr>
            </a:p>
          </p:txBody>
        </p:sp>
        <p:sp>
          <p:nvSpPr>
            <p:cNvPr id="604" name="Google Shape;604;p14"/>
            <p:cNvSpPr txBox="1"/>
            <p:nvPr/>
          </p:nvSpPr>
          <p:spPr>
            <a:xfrm>
              <a:off x="736498" y="309109"/>
              <a:ext cx="4824457" cy="369094"/>
            </a:xfrm>
            <a:prstGeom prst="rect">
              <a:avLst/>
            </a:prstGeom>
            <a:noFill/>
            <a:ln>
              <a:noFill/>
            </a:ln>
          </p:spPr>
          <p:txBody>
            <a:bodyPr spcFirstLastPara="1" wrap="square" lIns="0" tIns="45700" rIns="0" bIns="45700" anchor="t" anchorCtr="0">
              <a:norm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dirty="0">
                  <a:solidFill>
                    <a:srgbClr val="0071BF"/>
                  </a:solidFill>
                  <a:latin typeface="Source Sans Pro"/>
                  <a:ea typeface="Source Sans Pro"/>
                  <a:cs typeface="Source Sans Pro"/>
                  <a:sym typeface="Source Sans Pro"/>
                </a:rPr>
                <a:t>DESIGN</a:t>
              </a:r>
              <a:endParaRPr sz="1400" b="0" i="0" u="none" strike="noStrike" cap="none" dirty="0">
                <a:solidFill>
                  <a:srgbClr val="000000"/>
                </a:solidFill>
                <a:latin typeface="Arial"/>
                <a:ea typeface="Arial"/>
                <a:cs typeface="Arial"/>
                <a:sym typeface="Arial"/>
              </a:endParaRPr>
            </a:p>
          </p:txBody>
        </p:sp>
      </p:grpSp>
      <p:sp>
        <p:nvSpPr>
          <p:cNvPr id="2" name="Google Shape;470;p9">
            <a:extLst>
              <a:ext uri="{FF2B5EF4-FFF2-40B4-BE49-F238E27FC236}">
                <a16:creationId xmlns:a16="http://schemas.microsoft.com/office/drawing/2014/main" id="{5D848F27-C40A-4D17-BE99-A612AC2419F4}"/>
              </a:ext>
            </a:extLst>
          </p:cNvPr>
          <p:cNvSpPr txBox="1"/>
          <p:nvPr/>
        </p:nvSpPr>
        <p:spPr>
          <a:xfrm>
            <a:off x="8917360" y="6408650"/>
            <a:ext cx="2723465" cy="276999"/>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Clr>
                <a:srgbClr val="747C74"/>
              </a:buClr>
              <a:buSzPts val="1200"/>
              <a:buFont typeface="Source Sans Pro"/>
              <a:buNone/>
            </a:pPr>
            <a:r>
              <a:rPr lang="en-US" sz="1200" dirty="0">
                <a:solidFill>
                  <a:srgbClr val="747C74"/>
                </a:solidFill>
                <a:latin typeface="Source Sans Pro"/>
                <a:ea typeface="Source Sans Pro"/>
                <a:cs typeface="Calibri"/>
                <a:sym typeface="Source Sans Pro"/>
              </a:rPr>
              <a:t>Design</a:t>
            </a:r>
            <a:endParaRPr sz="1800" b="0" i="0" u="none" strike="noStrike" cap="none" dirty="0">
              <a:solidFill>
                <a:schemeClr val="dk1"/>
              </a:solidFill>
              <a:latin typeface="Calibri"/>
              <a:ea typeface="Calibri"/>
              <a:cs typeface="Calibri"/>
              <a:sym typeface="Calibri"/>
            </a:endParaRPr>
          </a:p>
        </p:txBody>
      </p:sp>
      <p:sp>
        <p:nvSpPr>
          <p:cNvPr id="3" name="Google Shape;337;p6">
            <a:extLst>
              <a:ext uri="{FF2B5EF4-FFF2-40B4-BE49-F238E27FC236}">
                <a16:creationId xmlns:a16="http://schemas.microsoft.com/office/drawing/2014/main" id="{AC311647-2B4D-4E6C-81D1-9F8580567C0E}"/>
              </a:ext>
            </a:extLst>
          </p:cNvPr>
          <p:cNvSpPr txBox="1"/>
          <p:nvPr/>
        </p:nvSpPr>
        <p:spPr>
          <a:xfrm>
            <a:off x="419100" y="6408650"/>
            <a:ext cx="2723465" cy="276999"/>
          </a:xfrm>
          <a:prstGeom prst="rect">
            <a:avLst/>
          </a:prstGeom>
          <a:noFill/>
          <a:ln>
            <a:noFill/>
          </a:ln>
        </p:spPr>
        <p:txBody>
          <a:bodyPr spcFirstLastPara="1" wrap="square" lIns="0" tIns="45700" rIns="91425" bIns="45700" anchor="t" anchorCtr="0">
            <a:spAutoFit/>
          </a:bodyPr>
          <a:lstStyle/>
          <a:p>
            <a:pPr marL="0" marR="0" lvl="0" indent="0" algn="l" rtl="0">
              <a:spcBef>
                <a:spcPts val="0"/>
              </a:spcBef>
              <a:spcAft>
                <a:spcPts val="0"/>
              </a:spcAft>
              <a:buNone/>
            </a:pPr>
            <a:r>
              <a:rPr lang="en-US" sz="1200" b="0" i="0" u="none" strike="noStrike" cap="none" dirty="0">
                <a:solidFill>
                  <a:srgbClr val="747C74"/>
                </a:solidFill>
                <a:latin typeface="Source Sans Pro"/>
                <a:ea typeface="Source Sans Pro"/>
                <a:cs typeface="Source Sans Pro"/>
                <a:sym typeface="Source Sans Pro"/>
              </a:rPr>
              <a:t>02-22 Sprint 2 Demo</a:t>
            </a:r>
            <a:endParaRPr sz="1200" b="0" i="0" u="none" strike="noStrike" cap="none" dirty="0">
              <a:solidFill>
                <a:srgbClr val="747C74"/>
              </a:solidFill>
              <a:latin typeface="Calibri"/>
              <a:ea typeface="Calibri"/>
              <a:cs typeface="Calibri"/>
              <a:sym typeface="Calibri"/>
            </a:endParaRPr>
          </a:p>
        </p:txBody>
      </p:sp>
      <p:sp>
        <p:nvSpPr>
          <p:cNvPr id="11" name="Google Shape;31;p32">
            <a:extLst>
              <a:ext uri="{FF2B5EF4-FFF2-40B4-BE49-F238E27FC236}">
                <a16:creationId xmlns:a16="http://schemas.microsoft.com/office/drawing/2014/main" id="{0D5E6321-70D6-1646-A0B8-EF6068A7CF38}"/>
              </a:ext>
            </a:extLst>
          </p:cNvPr>
          <p:cNvSpPr/>
          <p:nvPr/>
        </p:nvSpPr>
        <p:spPr>
          <a:xfrm>
            <a:off x="6087761" y="0"/>
            <a:ext cx="6104239" cy="68580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chemeClr val="lt1"/>
              </a:solidFill>
              <a:latin typeface="Calibri"/>
              <a:ea typeface="Calibri"/>
              <a:cs typeface="Calibri"/>
              <a:sym typeface="Calibri"/>
            </a:endParaRPr>
          </a:p>
        </p:txBody>
      </p:sp>
      <p:sp>
        <p:nvSpPr>
          <p:cNvPr id="12" name="Google Shape;606;p14">
            <a:extLst>
              <a:ext uri="{FF2B5EF4-FFF2-40B4-BE49-F238E27FC236}">
                <a16:creationId xmlns:a16="http://schemas.microsoft.com/office/drawing/2014/main" id="{FF198F41-FC6E-5C45-B607-E3F60BF7508B}"/>
              </a:ext>
            </a:extLst>
          </p:cNvPr>
          <p:cNvSpPr txBox="1">
            <a:spLocks/>
          </p:cNvSpPr>
          <p:nvPr/>
        </p:nvSpPr>
        <p:spPr>
          <a:xfrm>
            <a:off x="6562619" y="1763391"/>
            <a:ext cx="5203927" cy="4265364"/>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17500" algn="l" rtl="0">
              <a:lnSpc>
                <a:spcPct val="90000"/>
              </a:lnSpc>
              <a:spcBef>
                <a:spcPts val="1000"/>
              </a:spcBef>
              <a:spcAft>
                <a:spcPts val="0"/>
              </a:spcAft>
              <a:buClr>
                <a:schemeClr val="accent2"/>
              </a:buClr>
              <a:buSzPts val="1400"/>
              <a:buFont typeface="Noto Sans Symbols"/>
              <a:buChar char="▪"/>
              <a:defRPr sz="2000" b="0" i="0" u="none" strike="noStrike" cap="none">
                <a:solidFill>
                  <a:schemeClr val="dk2"/>
                </a:solidFill>
                <a:latin typeface="PT Serif"/>
                <a:ea typeface="PT Serif"/>
                <a:cs typeface="PT Serif"/>
                <a:sym typeface="PT Serif"/>
              </a:defRPr>
            </a:lvl1pPr>
            <a:lvl2pPr marL="914400" marR="0" lvl="1" indent="-308610" algn="l" rtl="0">
              <a:lnSpc>
                <a:spcPct val="90000"/>
              </a:lnSpc>
              <a:spcBef>
                <a:spcPts val="500"/>
              </a:spcBef>
              <a:spcAft>
                <a:spcPts val="0"/>
              </a:spcAft>
              <a:buClr>
                <a:schemeClr val="accent2"/>
              </a:buClr>
              <a:buSzPts val="1260"/>
              <a:buFont typeface="Noto Sans Symbols"/>
              <a:buChar char="▪"/>
              <a:defRPr sz="1800" b="0" i="0" u="none" strike="noStrike" cap="none">
                <a:solidFill>
                  <a:schemeClr val="dk2"/>
                </a:solidFill>
                <a:latin typeface="PT Serif"/>
                <a:ea typeface="PT Serif"/>
                <a:cs typeface="PT Serif"/>
                <a:sym typeface="PT Serif"/>
              </a:defRPr>
            </a:lvl2pPr>
            <a:lvl3pPr marL="1371600" marR="0" lvl="2" indent="-299719" algn="l" rtl="0">
              <a:lnSpc>
                <a:spcPct val="90000"/>
              </a:lnSpc>
              <a:spcBef>
                <a:spcPts val="500"/>
              </a:spcBef>
              <a:spcAft>
                <a:spcPts val="0"/>
              </a:spcAft>
              <a:buClr>
                <a:schemeClr val="accent2"/>
              </a:buClr>
              <a:buSzPts val="1120"/>
              <a:buFont typeface="Noto Sans Symbols"/>
              <a:buChar char="▪"/>
              <a:defRPr sz="1600" b="0" i="0" u="none" strike="noStrike" cap="none">
                <a:solidFill>
                  <a:schemeClr val="dk2"/>
                </a:solidFill>
                <a:latin typeface="PT Serif"/>
                <a:ea typeface="PT Serif"/>
                <a:cs typeface="PT Serif"/>
                <a:sym typeface="PT Serif"/>
              </a:defRPr>
            </a:lvl3pPr>
            <a:lvl4pPr marL="1828800" marR="0" lvl="3" indent="-290830" algn="l" rtl="0">
              <a:lnSpc>
                <a:spcPct val="90000"/>
              </a:lnSpc>
              <a:spcBef>
                <a:spcPts val="500"/>
              </a:spcBef>
              <a:spcAft>
                <a:spcPts val="0"/>
              </a:spcAft>
              <a:buClr>
                <a:schemeClr val="accent2"/>
              </a:buClr>
              <a:buSzPts val="980"/>
              <a:buFont typeface="Noto Sans Symbols"/>
              <a:buChar char="▪"/>
              <a:defRPr sz="1400" b="0" i="0" u="none" strike="noStrike" cap="none">
                <a:solidFill>
                  <a:schemeClr val="dk2"/>
                </a:solidFill>
                <a:latin typeface="PT Serif"/>
                <a:ea typeface="PT Serif"/>
                <a:cs typeface="PT Serif"/>
                <a:sym typeface="PT Serif"/>
              </a:defRPr>
            </a:lvl4pPr>
            <a:lvl5pPr marL="2286000" marR="0" lvl="4" indent="-290829" algn="l" rtl="0">
              <a:lnSpc>
                <a:spcPct val="90000"/>
              </a:lnSpc>
              <a:spcBef>
                <a:spcPts val="500"/>
              </a:spcBef>
              <a:spcAft>
                <a:spcPts val="0"/>
              </a:spcAft>
              <a:buClr>
                <a:schemeClr val="accent2"/>
              </a:buClr>
              <a:buSzPts val="980"/>
              <a:buFont typeface="Noto Sans Symbols"/>
              <a:buChar char="▪"/>
              <a:defRPr sz="1400" b="0" i="0" u="none" strike="noStrike" cap="none">
                <a:solidFill>
                  <a:schemeClr val="dk2"/>
                </a:solidFill>
                <a:latin typeface="PT Serif"/>
                <a:ea typeface="PT Serif"/>
                <a:cs typeface="PT Serif"/>
                <a:sym typeface="PT Serif"/>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139700" indent="0">
              <a:buNone/>
            </a:pPr>
            <a:r>
              <a:rPr lang="en-US" dirty="0">
                <a:solidFill>
                  <a:schemeClr val="bg1"/>
                </a:solidFill>
                <a:latin typeface="PT Sans" panose="020B0503020203020204" pitchFamily="34" charset="77"/>
              </a:rPr>
              <a:t>“I don't need the hardcopy mail and I prefer to do things electronically. It's just a lot quicker and efficient. And saves trees and hopefully taxpayer dollars.</a:t>
            </a:r>
            <a:r>
              <a:rPr lang="en-US" sz="1400" dirty="0">
                <a:solidFill>
                  <a:schemeClr val="bg1"/>
                </a:solidFill>
                <a:latin typeface="PT Sans" panose="020B0503020203020204" pitchFamily="34" charset="77"/>
              </a:rPr>
              <a:t>”</a:t>
            </a:r>
          </a:p>
          <a:p>
            <a:pPr marL="139700" indent="0">
              <a:buNone/>
            </a:pPr>
            <a:r>
              <a:rPr lang="en-US" sz="1400" dirty="0">
                <a:solidFill>
                  <a:schemeClr val="bg1"/>
                </a:solidFill>
                <a:latin typeface="PT Sans" panose="020B0503020203020204" pitchFamily="34" charset="77"/>
              </a:rPr>
              <a:t>- Participant 3</a:t>
            </a:r>
          </a:p>
          <a:p>
            <a:pPr marL="139700" indent="0">
              <a:buNone/>
            </a:pPr>
            <a:endParaRPr lang="en-US" sz="1400" dirty="0">
              <a:solidFill>
                <a:schemeClr val="bg1"/>
              </a:solidFill>
              <a:latin typeface="PT Sans" panose="020B0503020203020204" pitchFamily="34" charset="77"/>
            </a:endParaRPr>
          </a:p>
          <a:p>
            <a:pPr marL="139700" indent="0">
              <a:buNone/>
            </a:pPr>
            <a:r>
              <a:rPr lang="en-US" dirty="0">
                <a:solidFill>
                  <a:schemeClr val="bg1"/>
                </a:solidFill>
                <a:latin typeface="PT Sans" panose="020B0503020203020204" pitchFamily="34" charset="77"/>
              </a:rPr>
              <a:t>“I do both [physical and digital] but I probably prefer the physical mail, because then it’s reminding me of these things I might need… [and] I probably am not going to lose it.”</a:t>
            </a:r>
          </a:p>
          <a:p>
            <a:pPr marL="139700" indent="0">
              <a:buNone/>
            </a:pPr>
            <a:r>
              <a:rPr lang="en-US" sz="1400" dirty="0">
                <a:solidFill>
                  <a:schemeClr val="bg1"/>
                </a:solidFill>
                <a:latin typeface="PT Sans" panose="020B0503020203020204" pitchFamily="34" charset="77"/>
              </a:rPr>
              <a:t>- Participant 7</a:t>
            </a:r>
          </a:p>
          <a:p>
            <a:pPr marL="139700" indent="0">
              <a:buNone/>
            </a:pPr>
            <a:endParaRPr lang="en-US" sz="1400" dirty="0">
              <a:solidFill>
                <a:schemeClr val="bg1"/>
              </a:solidFill>
              <a:latin typeface="PT Sans" panose="020B0503020203020204" pitchFamily="34" charset="77"/>
            </a:endParaRPr>
          </a:p>
          <a:p>
            <a:pPr marL="139700" indent="0">
              <a:buNone/>
            </a:pPr>
            <a:endParaRPr lang="en-US" sz="1400" dirty="0">
              <a:solidFill>
                <a:schemeClr val="bg1"/>
              </a:solidFill>
              <a:latin typeface="PT Sans" panose="020B0503020203020204" pitchFamily="34" charset="77"/>
            </a:endParaRPr>
          </a:p>
          <a:p>
            <a:pPr marL="139700" indent="0">
              <a:buNone/>
            </a:pPr>
            <a:endParaRPr lang="en-US" sz="1600" dirty="0">
              <a:solidFill>
                <a:schemeClr val="bg1"/>
              </a:solidFill>
              <a:latin typeface="PT Sans" panose="020B0503020203020204" pitchFamily="34" charset="77"/>
            </a:endParaRPr>
          </a:p>
          <a:p>
            <a:pPr marL="139700" indent="0">
              <a:buNone/>
            </a:pPr>
            <a:endParaRPr lang="en-US" sz="1600" dirty="0">
              <a:solidFill>
                <a:schemeClr val="bg1"/>
              </a:solidFill>
              <a:latin typeface="PT Sans" panose="020B0503020203020204" pitchFamily="34" charset="77"/>
            </a:endParaRPr>
          </a:p>
        </p:txBody>
      </p:sp>
    </p:spTree>
    <p:extLst>
      <p:ext uri="{BB962C8B-B14F-4D97-AF65-F5344CB8AC3E}">
        <p14:creationId xmlns:p14="http://schemas.microsoft.com/office/powerpoint/2010/main" val="2162130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sp>
        <p:nvSpPr>
          <p:cNvPr id="606" name="Google Shape;606;p14"/>
          <p:cNvSpPr txBox="1">
            <a:spLocks noGrp="1"/>
          </p:cNvSpPr>
          <p:nvPr>
            <p:ph type="body" idx="1"/>
          </p:nvPr>
        </p:nvSpPr>
        <p:spPr>
          <a:xfrm>
            <a:off x="320246" y="1937365"/>
            <a:ext cx="11353800" cy="3667304"/>
          </a:xfrm>
          <a:prstGeom prst="rect">
            <a:avLst/>
          </a:prstGeom>
          <a:noFill/>
          <a:ln>
            <a:noFill/>
          </a:ln>
        </p:spPr>
        <p:txBody>
          <a:bodyPr spcFirstLastPara="1" wrap="square" lIns="91425" tIns="45700" rIns="91425" bIns="45700" anchor="t" anchorCtr="0">
            <a:normAutofit/>
          </a:bodyPr>
          <a:lstStyle/>
          <a:p>
            <a:r>
              <a:rPr lang="en-US" sz="1600" dirty="0"/>
              <a:t>A second version of the authenticated download screen was shown with an option to sign up for paperless delivery. </a:t>
            </a:r>
            <a:r>
              <a:rPr lang="en-US" sz="1600" b="1" dirty="0"/>
              <a:t>Version shown was to test concept, not execution.</a:t>
            </a:r>
          </a:p>
          <a:p>
            <a:endParaRPr lang="en-US" sz="1600" dirty="0"/>
          </a:p>
          <a:p>
            <a:r>
              <a:rPr lang="en-US" sz="1600" dirty="0"/>
              <a:t>Participants generally liked the ability to sign up for paperless delivery, with many of the same reasons cited as preferring digital download</a:t>
            </a:r>
          </a:p>
          <a:p>
            <a:endParaRPr lang="en-US" sz="1600" dirty="0"/>
          </a:p>
          <a:p>
            <a:r>
              <a:rPr lang="en-US" sz="1600" dirty="0"/>
              <a:t>We didn't test larger, complex issues connected with paperless delivery: whether setting it at an individual page level vs profile/preferences level, how paperless delivery should be managed across all VA documents or in relation to email, SMS and other notification preferences.</a:t>
            </a:r>
          </a:p>
          <a:p>
            <a:endParaRPr lang="en-US" sz="1600" dirty="0"/>
          </a:p>
          <a:p>
            <a:endParaRPr lang="en-US" sz="1600" dirty="0"/>
          </a:p>
          <a:p>
            <a:endParaRPr lang="en-US" sz="1600" dirty="0"/>
          </a:p>
        </p:txBody>
      </p:sp>
      <p:sp>
        <p:nvSpPr>
          <p:cNvPr id="599" name="Google Shape;599;p14"/>
          <p:cNvSpPr txBox="1"/>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A8A8A"/>
              </a:buClr>
              <a:buSzPts val="1200"/>
              <a:buFont typeface="Arial"/>
              <a:buNone/>
            </a:pPr>
            <a:fld id="{00000000-1234-1234-1234-123412341234}" type="slidenum">
              <a:rPr lang="en-US" sz="1200" b="0" i="0" u="none" strike="noStrike" cap="none">
                <a:solidFill>
                  <a:srgbClr val="8A8A8A"/>
                </a:solidFill>
                <a:latin typeface="Source Sans Pro"/>
                <a:ea typeface="Source Sans Pro"/>
                <a:cs typeface="Source Sans Pro"/>
                <a:sym typeface="Source Sans Pro"/>
              </a:rPr>
              <a:t>15</a:t>
            </a:fld>
            <a:endParaRPr sz="1200" b="0" i="0" u="none" strike="noStrike" cap="none" dirty="0">
              <a:solidFill>
                <a:srgbClr val="8A8A8A"/>
              </a:solidFill>
              <a:latin typeface="Source Sans Pro"/>
              <a:ea typeface="Source Sans Pro"/>
              <a:cs typeface="Source Sans Pro"/>
              <a:sym typeface="Source Sans Pro"/>
            </a:endParaRPr>
          </a:p>
        </p:txBody>
      </p:sp>
      <p:sp>
        <p:nvSpPr>
          <p:cNvPr id="601" name="Google Shape;601;p14"/>
          <p:cNvSpPr txBox="1"/>
          <p:nvPr/>
        </p:nvSpPr>
        <p:spPr>
          <a:xfrm>
            <a:off x="410079" y="750806"/>
            <a:ext cx="10159313" cy="1012585"/>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chemeClr val="dk1"/>
              </a:buClr>
              <a:buSzPts val="3600"/>
              <a:buFont typeface="PT Serif"/>
              <a:buNone/>
            </a:pPr>
            <a:r>
              <a:rPr lang="en-US" sz="3200" b="0" i="0" u="none" strike="noStrike" cap="none" dirty="0">
                <a:solidFill>
                  <a:schemeClr val="dk1"/>
                </a:solidFill>
                <a:latin typeface="PT Serif"/>
                <a:ea typeface="PT Serif"/>
                <a:cs typeface="PT Serif"/>
                <a:sym typeface="PT Serif"/>
              </a:rPr>
              <a:t>Research Theme:</a:t>
            </a:r>
            <a:br>
              <a:rPr lang="en-US" sz="3200" b="0" i="0" u="none" strike="noStrike" cap="none" dirty="0">
                <a:solidFill>
                  <a:schemeClr val="dk1"/>
                </a:solidFill>
                <a:latin typeface="PT Serif"/>
                <a:ea typeface="PT Serif"/>
                <a:cs typeface="PT Serif"/>
                <a:sym typeface="PT Serif"/>
              </a:rPr>
            </a:br>
            <a:r>
              <a:rPr lang="en-US" sz="3200" b="0" i="0" u="none" strike="noStrike" cap="none" dirty="0">
                <a:solidFill>
                  <a:schemeClr val="dk1"/>
                </a:solidFill>
                <a:latin typeface="PT Serif"/>
                <a:ea typeface="PT Serif"/>
                <a:cs typeface="PT Serif"/>
                <a:sym typeface="PT Serif"/>
              </a:rPr>
              <a:t>Paperless Opt-In Delivery</a:t>
            </a:r>
            <a:endParaRPr sz="3200" b="0" i="0" u="none" strike="noStrike" cap="none" dirty="0">
              <a:solidFill>
                <a:schemeClr val="dk1"/>
              </a:solidFill>
              <a:latin typeface="PT Serif"/>
              <a:ea typeface="PT Serif"/>
              <a:cs typeface="PT Serif"/>
              <a:sym typeface="PT Serif"/>
            </a:endParaRPr>
          </a:p>
        </p:txBody>
      </p:sp>
      <p:grpSp>
        <p:nvGrpSpPr>
          <p:cNvPr id="602" name="Google Shape;602;p14"/>
          <p:cNvGrpSpPr/>
          <p:nvPr/>
        </p:nvGrpSpPr>
        <p:grpSpPr>
          <a:xfrm>
            <a:off x="410431" y="309109"/>
            <a:ext cx="5150524" cy="369094"/>
            <a:chOff x="410431" y="309109"/>
            <a:chExt cx="5150524" cy="369094"/>
          </a:xfrm>
        </p:grpSpPr>
        <p:sp>
          <p:nvSpPr>
            <p:cNvPr id="603" name="Google Shape;603;p14"/>
            <p:cNvSpPr/>
            <p:nvPr/>
          </p:nvSpPr>
          <p:spPr>
            <a:xfrm>
              <a:off x="410431" y="313703"/>
              <a:ext cx="255129" cy="263129"/>
            </a:xfrm>
            <a:prstGeom prst="ellipse">
              <a:avLst/>
            </a:prstGeom>
            <a:solidFill>
              <a:srgbClr val="014479"/>
            </a:solidFill>
            <a:ln>
              <a:noFill/>
            </a:ln>
          </p:spPr>
          <p:txBody>
            <a:bodyPr spcFirstLastPara="1" wrap="square" lIns="0" tIns="0" rIns="0" bIns="0" anchor="ctr" anchorCtr="1">
              <a:noAutofit/>
            </a:bodyPr>
            <a:lstStyle/>
            <a:p>
              <a:pPr marL="0" marR="0" lvl="0" indent="0" algn="ctr" rtl="0">
                <a:lnSpc>
                  <a:spcPct val="100000"/>
                </a:lnSpc>
                <a:spcBef>
                  <a:spcPts val="0"/>
                </a:spcBef>
                <a:spcAft>
                  <a:spcPts val="0"/>
                </a:spcAft>
                <a:buClr>
                  <a:srgbClr val="FFFFFF"/>
                </a:buClr>
                <a:buSzPts val="3600"/>
                <a:buFont typeface="PT Serif"/>
                <a:buNone/>
              </a:pPr>
              <a:r>
                <a:rPr lang="en-US" sz="1200" dirty="0">
                  <a:solidFill>
                    <a:srgbClr val="FFFFFF"/>
                  </a:solidFill>
                  <a:latin typeface="PT Serif"/>
                  <a:sym typeface="PT Serif"/>
                </a:rPr>
                <a:t>1</a:t>
              </a:r>
              <a:endParaRPr sz="1200" b="0" i="0" u="none" strike="noStrike" cap="none" dirty="0">
                <a:solidFill>
                  <a:srgbClr val="000000"/>
                </a:solidFill>
                <a:latin typeface="Arial"/>
                <a:ea typeface="Arial"/>
                <a:cs typeface="Arial"/>
                <a:sym typeface="Arial"/>
              </a:endParaRPr>
            </a:p>
          </p:txBody>
        </p:sp>
        <p:sp>
          <p:nvSpPr>
            <p:cNvPr id="604" name="Google Shape;604;p14"/>
            <p:cNvSpPr txBox="1"/>
            <p:nvPr/>
          </p:nvSpPr>
          <p:spPr>
            <a:xfrm>
              <a:off x="736498" y="309109"/>
              <a:ext cx="4824457" cy="369094"/>
            </a:xfrm>
            <a:prstGeom prst="rect">
              <a:avLst/>
            </a:prstGeom>
            <a:noFill/>
            <a:ln>
              <a:noFill/>
            </a:ln>
          </p:spPr>
          <p:txBody>
            <a:bodyPr spcFirstLastPara="1" wrap="square" lIns="0" tIns="45700" rIns="0" bIns="45700" anchor="t" anchorCtr="0">
              <a:norm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dirty="0">
                  <a:solidFill>
                    <a:srgbClr val="0071BF"/>
                  </a:solidFill>
                  <a:latin typeface="Source Sans Pro"/>
                  <a:ea typeface="Source Sans Pro"/>
                  <a:cs typeface="Source Sans Pro"/>
                  <a:sym typeface="Source Sans Pro"/>
                </a:rPr>
                <a:t>DESIGN</a:t>
              </a:r>
              <a:endParaRPr sz="1400" b="0" i="0" u="none" strike="noStrike" cap="none" dirty="0">
                <a:solidFill>
                  <a:srgbClr val="000000"/>
                </a:solidFill>
                <a:latin typeface="Arial"/>
                <a:ea typeface="Arial"/>
                <a:cs typeface="Arial"/>
                <a:sym typeface="Arial"/>
              </a:endParaRPr>
            </a:p>
          </p:txBody>
        </p:sp>
      </p:grpSp>
      <p:sp>
        <p:nvSpPr>
          <p:cNvPr id="2" name="Google Shape;470;p9">
            <a:extLst>
              <a:ext uri="{FF2B5EF4-FFF2-40B4-BE49-F238E27FC236}">
                <a16:creationId xmlns:a16="http://schemas.microsoft.com/office/drawing/2014/main" id="{5D848F27-C40A-4D17-BE99-A612AC2419F4}"/>
              </a:ext>
            </a:extLst>
          </p:cNvPr>
          <p:cNvSpPr txBox="1"/>
          <p:nvPr/>
        </p:nvSpPr>
        <p:spPr>
          <a:xfrm>
            <a:off x="8917360" y="6408650"/>
            <a:ext cx="2723465" cy="276999"/>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Clr>
                <a:srgbClr val="747C74"/>
              </a:buClr>
              <a:buSzPts val="1200"/>
              <a:buFont typeface="Source Sans Pro"/>
              <a:buNone/>
            </a:pPr>
            <a:r>
              <a:rPr lang="en-US" sz="1200" dirty="0">
                <a:solidFill>
                  <a:srgbClr val="747C74"/>
                </a:solidFill>
                <a:latin typeface="Source Sans Pro"/>
                <a:ea typeface="Source Sans Pro"/>
                <a:cs typeface="Calibri"/>
                <a:sym typeface="Source Sans Pro"/>
              </a:rPr>
              <a:t>Design</a:t>
            </a:r>
            <a:endParaRPr sz="1800" b="0" i="0" u="none" strike="noStrike" cap="none" dirty="0">
              <a:solidFill>
                <a:schemeClr val="dk1"/>
              </a:solidFill>
              <a:latin typeface="Calibri"/>
              <a:ea typeface="Calibri"/>
              <a:cs typeface="Calibri"/>
              <a:sym typeface="Calibri"/>
            </a:endParaRPr>
          </a:p>
        </p:txBody>
      </p:sp>
      <p:sp>
        <p:nvSpPr>
          <p:cNvPr id="3" name="Google Shape;337;p6">
            <a:extLst>
              <a:ext uri="{FF2B5EF4-FFF2-40B4-BE49-F238E27FC236}">
                <a16:creationId xmlns:a16="http://schemas.microsoft.com/office/drawing/2014/main" id="{AC311647-2B4D-4E6C-81D1-9F8580567C0E}"/>
              </a:ext>
            </a:extLst>
          </p:cNvPr>
          <p:cNvSpPr txBox="1"/>
          <p:nvPr/>
        </p:nvSpPr>
        <p:spPr>
          <a:xfrm>
            <a:off x="419100" y="6408650"/>
            <a:ext cx="2723465" cy="276999"/>
          </a:xfrm>
          <a:prstGeom prst="rect">
            <a:avLst/>
          </a:prstGeom>
          <a:noFill/>
          <a:ln>
            <a:noFill/>
          </a:ln>
        </p:spPr>
        <p:txBody>
          <a:bodyPr spcFirstLastPara="1" wrap="square" lIns="0" tIns="45700" rIns="91425" bIns="45700" anchor="t" anchorCtr="0">
            <a:spAutoFit/>
          </a:bodyPr>
          <a:lstStyle/>
          <a:p>
            <a:pPr marL="0" marR="0" lvl="0" indent="0" algn="l" rtl="0">
              <a:spcBef>
                <a:spcPts val="0"/>
              </a:spcBef>
              <a:spcAft>
                <a:spcPts val="0"/>
              </a:spcAft>
              <a:buNone/>
            </a:pPr>
            <a:r>
              <a:rPr lang="en-US" sz="1200" b="0" i="0" u="none" strike="noStrike" cap="none" dirty="0">
                <a:solidFill>
                  <a:srgbClr val="747C74"/>
                </a:solidFill>
                <a:latin typeface="Source Sans Pro"/>
                <a:ea typeface="Source Sans Pro"/>
                <a:cs typeface="Source Sans Pro"/>
                <a:sym typeface="Source Sans Pro"/>
              </a:rPr>
              <a:t>02-22 Sprint 2 Demo</a:t>
            </a:r>
            <a:endParaRPr sz="1200" b="0" i="0" u="none" strike="noStrike" cap="none" dirty="0">
              <a:solidFill>
                <a:srgbClr val="747C74"/>
              </a:solidFill>
              <a:latin typeface="Calibri"/>
              <a:ea typeface="Calibri"/>
              <a:cs typeface="Calibri"/>
              <a:sym typeface="Calibri"/>
            </a:endParaRPr>
          </a:p>
        </p:txBody>
      </p:sp>
    </p:spTree>
    <p:extLst>
      <p:ext uri="{BB962C8B-B14F-4D97-AF65-F5344CB8AC3E}">
        <p14:creationId xmlns:p14="http://schemas.microsoft.com/office/powerpoint/2010/main" val="27127230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C665F08-B605-0345-B27D-896A85C9DB1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16</a:t>
            </a:fld>
            <a:endParaRPr lang="en-US" dirty="0"/>
          </a:p>
        </p:txBody>
      </p:sp>
      <p:pic>
        <p:nvPicPr>
          <p:cNvPr id="7" name="Picture 6">
            <a:extLst>
              <a:ext uri="{FF2B5EF4-FFF2-40B4-BE49-F238E27FC236}">
                <a16:creationId xmlns:a16="http://schemas.microsoft.com/office/drawing/2014/main" id="{A389139F-6BC6-C34E-BFCE-D46A43E94AA8}"/>
              </a:ext>
            </a:extLst>
          </p:cNvPr>
          <p:cNvPicPr>
            <a:picLocks noChangeAspect="1"/>
          </p:cNvPicPr>
          <p:nvPr/>
        </p:nvPicPr>
        <p:blipFill rotWithShape="1">
          <a:blip r:embed="rId2"/>
          <a:srcRect l="7380" r="7144" b="14173"/>
          <a:stretch/>
        </p:blipFill>
        <p:spPr>
          <a:xfrm>
            <a:off x="6102300" y="518984"/>
            <a:ext cx="5670599" cy="5820032"/>
          </a:xfrm>
          <a:prstGeom prst="rect">
            <a:avLst/>
          </a:prstGeom>
        </p:spPr>
      </p:pic>
      <p:sp>
        <p:nvSpPr>
          <p:cNvPr id="8" name="Google Shape;606;p14">
            <a:extLst>
              <a:ext uri="{FF2B5EF4-FFF2-40B4-BE49-F238E27FC236}">
                <a16:creationId xmlns:a16="http://schemas.microsoft.com/office/drawing/2014/main" id="{6D3B216A-FA79-2940-ADAC-FA30AA4A7B2F}"/>
              </a:ext>
            </a:extLst>
          </p:cNvPr>
          <p:cNvSpPr txBox="1">
            <a:spLocks/>
          </p:cNvSpPr>
          <p:nvPr/>
        </p:nvSpPr>
        <p:spPr>
          <a:xfrm>
            <a:off x="419100" y="1763391"/>
            <a:ext cx="5203927" cy="4265364"/>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17500" algn="l" rtl="0">
              <a:lnSpc>
                <a:spcPct val="90000"/>
              </a:lnSpc>
              <a:spcBef>
                <a:spcPts val="1000"/>
              </a:spcBef>
              <a:spcAft>
                <a:spcPts val="0"/>
              </a:spcAft>
              <a:buClr>
                <a:schemeClr val="accent2"/>
              </a:buClr>
              <a:buSzPts val="1400"/>
              <a:buFont typeface="Noto Sans Symbols"/>
              <a:buChar char="▪"/>
              <a:defRPr sz="2000" b="0" i="0" u="none" strike="noStrike" cap="none">
                <a:solidFill>
                  <a:schemeClr val="dk2"/>
                </a:solidFill>
                <a:latin typeface="PT Serif"/>
                <a:ea typeface="PT Serif"/>
                <a:cs typeface="PT Serif"/>
                <a:sym typeface="PT Serif"/>
              </a:defRPr>
            </a:lvl1pPr>
            <a:lvl2pPr marL="914400" marR="0" lvl="1" indent="-308610" algn="l" rtl="0">
              <a:lnSpc>
                <a:spcPct val="90000"/>
              </a:lnSpc>
              <a:spcBef>
                <a:spcPts val="500"/>
              </a:spcBef>
              <a:spcAft>
                <a:spcPts val="0"/>
              </a:spcAft>
              <a:buClr>
                <a:schemeClr val="accent2"/>
              </a:buClr>
              <a:buSzPts val="1260"/>
              <a:buFont typeface="Noto Sans Symbols"/>
              <a:buChar char="▪"/>
              <a:defRPr sz="1800" b="0" i="0" u="none" strike="noStrike" cap="none">
                <a:solidFill>
                  <a:schemeClr val="dk2"/>
                </a:solidFill>
                <a:latin typeface="PT Serif"/>
                <a:ea typeface="PT Serif"/>
                <a:cs typeface="PT Serif"/>
                <a:sym typeface="PT Serif"/>
              </a:defRPr>
            </a:lvl2pPr>
            <a:lvl3pPr marL="1371600" marR="0" lvl="2" indent="-299719" algn="l" rtl="0">
              <a:lnSpc>
                <a:spcPct val="90000"/>
              </a:lnSpc>
              <a:spcBef>
                <a:spcPts val="500"/>
              </a:spcBef>
              <a:spcAft>
                <a:spcPts val="0"/>
              </a:spcAft>
              <a:buClr>
                <a:schemeClr val="accent2"/>
              </a:buClr>
              <a:buSzPts val="1120"/>
              <a:buFont typeface="Noto Sans Symbols"/>
              <a:buChar char="▪"/>
              <a:defRPr sz="1600" b="0" i="0" u="none" strike="noStrike" cap="none">
                <a:solidFill>
                  <a:schemeClr val="dk2"/>
                </a:solidFill>
                <a:latin typeface="PT Serif"/>
                <a:ea typeface="PT Serif"/>
                <a:cs typeface="PT Serif"/>
                <a:sym typeface="PT Serif"/>
              </a:defRPr>
            </a:lvl3pPr>
            <a:lvl4pPr marL="1828800" marR="0" lvl="3" indent="-290830" algn="l" rtl="0">
              <a:lnSpc>
                <a:spcPct val="90000"/>
              </a:lnSpc>
              <a:spcBef>
                <a:spcPts val="500"/>
              </a:spcBef>
              <a:spcAft>
                <a:spcPts val="0"/>
              </a:spcAft>
              <a:buClr>
                <a:schemeClr val="accent2"/>
              </a:buClr>
              <a:buSzPts val="980"/>
              <a:buFont typeface="Noto Sans Symbols"/>
              <a:buChar char="▪"/>
              <a:defRPr sz="1400" b="0" i="0" u="none" strike="noStrike" cap="none">
                <a:solidFill>
                  <a:schemeClr val="dk2"/>
                </a:solidFill>
                <a:latin typeface="PT Serif"/>
                <a:ea typeface="PT Serif"/>
                <a:cs typeface="PT Serif"/>
                <a:sym typeface="PT Serif"/>
              </a:defRPr>
            </a:lvl4pPr>
            <a:lvl5pPr marL="2286000" marR="0" lvl="4" indent="-290829" algn="l" rtl="0">
              <a:lnSpc>
                <a:spcPct val="90000"/>
              </a:lnSpc>
              <a:spcBef>
                <a:spcPts val="500"/>
              </a:spcBef>
              <a:spcAft>
                <a:spcPts val="0"/>
              </a:spcAft>
              <a:buClr>
                <a:schemeClr val="accent2"/>
              </a:buClr>
              <a:buSzPts val="980"/>
              <a:buFont typeface="Noto Sans Symbols"/>
              <a:buChar char="▪"/>
              <a:defRPr sz="1400" b="0" i="0" u="none" strike="noStrike" cap="none">
                <a:solidFill>
                  <a:schemeClr val="dk2"/>
                </a:solidFill>
                <a:latin typeface="PT Serif"/>
                <a:ea typeface="PT Serif"/>
                <a:cs typeface="PT Serif"/>
                <a:sym typeface="PT Serif"/>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139700" indent="0">
              <a:buNone/>
            </a:pPr>
            <a:r>
              <a:rPr lang="en-US" dirty="0">
                <a:solidFill>
                  <a:schemeClr val="bg1"/>
                </a:solidFill>
                <a:latin typeface="PT Sans" panose="020B0503020203020204" pitchFamily="34" charset="77"/>
              </a:rPr>
              <a:t>“This looks different. This is great (paperless). Less mail I get, the better. With mail, stuff gets missed or lost, so having e-delivery is great. I love to get that option…</a:t>
            </a:r>
          </a:p>
          <a:p>
            <a:pPr marL="139700" indent="0">
              <a:buNone/>
            </a:pPr>
            <a:endParaRPr lang="en-US" dirty="0">
              <a:solidFill>
                <a:schemeClr val="bg1"/>
              </a:solidFill>
              <a:latin typeface="PT Sans" panose="020B0503020203020204" pitchFamily="34" charset="77"/>
            </a:endParaRPr>
          </a:p>
          <a:p>
            <a:pPr marL="139700" indent="0">
              <a:buNone/>
            </a:pPr>
            <a:r>
              <a:rPr lang="en-US" dirty="0">
                <a:solidFill>
                  <a:schemeClr val="bg1"/>
                </a:solidFill>
                <a:latin typeface="PT Sans" panose="020B0503020203020204" pitchFamily="34" charset="77"/>
              </a:rPr>
              <a:t>I do all my bills if there’s an option for paperless. I get an email and then go get it”</a:t>
            </a:r>
          </a:p>
          <a:p>
            <a:pPr marL="139700" indent="0">
              <a:buNone/>
            </a:pPr>
            <a:endParaRPr lang="en-US" dirty="0">
              <a:solidFill>
                <a:schemeClr val="bg1"/>
              </a:solidFill>
              <a:latin typeface="PT Sans" panose="020B0503020203020204" pitchFamily="34" charset="77"/>
            </a:endParaRPr>
          </a:p>
          <a:p>
            <a:pPr marL="139700" indent="0">
              <a:buNone/>
            </a:pPr>
            <a:r>
              <a:rPr lang="en-US" sz="1400" dirty="0">
                <a:solidFill>
                  <a:schemeClr val="bg1"/>
                </a:solidFill>
                <a:latin typeface="PT Sans" panose="020B0503020203020204" pitchFamily="34" charset="77"/>
              </a:rPr>
              <a:t>- Participant 2</a:t>
            </a:r>
          </a:p>
        </p:txBody>
      </p:sp>
    </p:spTree>
    <p:extLst>
      <p:ext uri="{BB962C8B-B14F-4D97-AF65-F5344CB8AC3E}">
        <p14:creationId xmlns:p14="http://schemas.microsoft.com/office/powerpoint/2010/main" val="37324265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sp>
        <p:nvSpPr>
          <p:cNvPr id="606" name="Google Shape;606;p14"/>
          <p:cNvSpPr txBox="1">
            <a:spLocks noGrp="1"/>
          </p:cNvSpPr>
          <p:nvPr>
            <p:ph type="body" idx="1"/>
          </p:nvPr>
        </p:nvSpPr>
        <p:spPr>
          <a:xfrm>
            <a:off x="320246" y="1937365"/>
            <a:ext cx="11353800" cy="3667304"/>
          </a:xfrm>
          <a:prstGeom prst="rect">
            <a:avLst/>
          </a:prstGeom>
          <a:noFill/>
          <a:ln>
            <a:noFill/>
          </a:ln>
        </p:spPr>
        <p:txBody>
          <a:bodyPr spcFirstLastPara="1" wrap="square" lIns="91425" tIns="45700" rIns="91425" bIns="45700" anchor="t" anchorCtr="0">
            <a:normAutofit/>
          </a:bodyPr>
          <a:lstStyle/>
          <a:p>
            <a:r>
              <a:rPr lang="en-US" sz="1600" dirty="0"/>
              <a:t>The prototype was tested with the MVP solution – calling a 1-800 number to the enrollment center -  for updating information on the 1095-B document if some of the information was wrong. </a:t>
            </a:r>
          </a:p>
          <a:p>
            <a:r>
              <a:rPr lang="en-US" sz="1600" b="1" dirty="0"/>
              <a:t>5/6 participants were negative towards calling a customer service phone number.</a:t>
            </a:r>
          </a:p>
          <a:p>
            <a:r>
              <a:rPr lang="en-US" sz="1600" dirty="0"/>
              <a:t>Expectation that there would be a long wait if they needed to call to update the form. </a:t>
            </a:r>
            <a:r>
              <a:rPr lang="en-US" sz="1600" b="1" dirty="0"/>
              <a:t>Digital is seen as an opportunity to avoid the hassle</a:t>
            </a:r>
            <a:r>
              <a:rPr lang="en-US" sz="1600" dirty="0"/>
              <a:t>, with an expectation they could update the form via messaging or online tool</a:t>
            </a:r>
          </a:p>
          <a:p>
            <a:r>
              <a:rPr lang="en-US" sz="1600" b="1" dirty="0"/>
              <a:t>2/6 participants said they wouldn’t bother calling the customer service number </a:t>
            </a:r>
            <a:r>
              <a:rPr lang="en-US" sz="1600" dirty="0"/>
              <a:t>if their address was wrong on the document. Under real world conditions, outside of usability testing, this is likely to be more common behavior.</a:t>
            </a:r>
          </a:p>
          <a:p>
            <a:endParaRPr lang="en-US" sz="1600" dirty="0"/>
          </a:p>
          <a:p>
            <a:pPr marL="139700" indent="0">
              <a:buNone/>
            </a:pPr>
            <a:endParaRPr lang="en-US" sz="1600" dirty="0"/>
          </a:p>
          <a:p>
            <a:endParaRPr lang="en-US" sz="1600" dirty="0"/>
          </a:p>
        </p:txBody>
      </p:sp>
      <p:sp>
        <p:nvSpPr>
          <p:cNvPr id="599" name="Google Shape;599;p14"/>
          <p:cNvSpPr txBox="1"/>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A8A8A"/>
              </a:buClr>
              <a:buSzPts val="1200"/>
              <a:buFont typeface="Arial"/>
              <a:buNone/>
            </a:pPr>
            <a:fld id="{00000000-1234-1234-1234-123412341234}" type="slidenum">
              <a:rPr lang="en-US" sz="1200" b="0" i="0" u="none" strike="noStrike" cap="none">
                <a:solidFill>
                  <a:srgbClr val="8A8A8A"/>
                </a:solidFill>
                <a:latin typeface="Source Sans Pro"/>
                <a:ea typeface="Source Sans Pro"/>
                <a:cs typeface="Source Sans Pro"/>
                <a:sym typeface="Source Sans Pro"/>
              </a:rPr>
              <a:t>17</a:t>
            </a:fld>
            <a:endParaRPr sz="1200" b="0" i="0" u="none" strike="noStrike" cap="none" dirty="0">
              <a:solidFill>
                <a:srgbClr val="8A8A8A"/>
              </a:solidFill>
              <a:latin typeface="Source Sans Pro"/>
              <a:ea typeface="Source Sans Pro"/>
              <a:cs typeface="Source Sans Pro"/>
              <a:sym typeface="Source Sans Pro"/>
            </a:endParaRPr>
          </a:p>
        </p:txBody>
      </p:sp>
      <p:sp>
        <p:nvSpPr>
          <p:cNvPr id="601" name="Google Shape;601;p14"/>
          <p:cNvSpPr txBox="1"/>
          <p:nvPr/>
        </p:nvSpPr>
        <p:spPr>
          <a:xfrm>
            <a:off x="410079" y="750806"/>
            <a:ext cx="10159313" cy="1012585"/>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chemeClr val="dk1"/>
              </a:buClr>
              <a:buSzPts val="3600"/>
              <a:buFont typeface="PT Serif"/>
              <a:buNone/>
            </a:pPr>
            <a:r>
              <a:rPr lang="en-US" sz="3200" b="0" i="0" u="none" strike="noStrike" cap="none" dirty="0">
                <a:solidFill>
                  <a:schemeClr val="dk1"/>
                </a:solidFill>
                <a:latin typeface="PT Serif"/>
                <a:ea typeface="PT Serif"/>
                <a:cs typeface="PT Serif"/>
                <a:sym typeface="PT Serif"/>
              </a:rPr>
              <a:t>Research Theme:</a:t>
            </a:r>
            <a:br>
              <a:rPr lang="en-US" sz="3200" b="0" i="0" u="none" strike="noStrike" cap="none" dirty="0">
                <a:solidFill>
                  <a:schemeClr val="dk1"/>
                </a:solidFill>
                <a:latin typeface="PT Serif"/>
                <a:ea typeface="PT Serif"/>
                <a:cs typeface="PT Serif"/>
                <a:sym typeface="PT Serif"/>
              </a:rPr>
            </a:br>
            <a:r>
              <a:rPr lang="en-US" sz="3200" b="0" i="0" u="none" strike="noStrike" cap="none" dirty="0">
                <a:solidFill>
                  <a:schemeClr val="dk1"/>
                </a:solidFill>
                <a:latin typeface="PT Serif"/>
                <a:ea typeface="PT Serif"/>
                <a:cs typeface="PT Serif"/>
                <a:sym typeface="PT Serif"/>
              </a:rPr>
              <a:t>Nobody wants to make a call</a:t>
            </a:r>
            <a:endParaRPr sz="3200" b="0" i="0" u="none" strike="noStrike" cap="none" dirty="0">
              <a:solidFill>
                <a:schemeClr val="dk1"/>
              </a:solidFill>
              <a:latin typeface="PT Serif"/>
              <a:ea typeface="PT Serif"/>
              <a:cs typeface="PT Serif"/>
              <a:sym typeface="PT Serif"/>
            </a:endParaRPr>
          </a:p>
        </p:txBody>
      </p:sp>
      <p:grpSp>
        <p:nvGrpSpPr>
          <p:cNvPr id="602" name="Google Shape;602;p14"/>
          <p:cNvGrpSpPr/>
          <p:nvPr/>
        </p:nvGrpSpPr>
        <p:grpSpPr>
          <a:xfrm>
            <a:off x="410431" y="309109"/>
            <a:ext cx="5150524" cy="369094"/>
            <a:chOff x="410431" y="309109"/>
            <a:chExt cx="5150524" cy="369094"/>
          </a:xfrm>
        </p:grpSpPr>
        <p:sp>
          <p:nvSpPr>
            <p:cNvPr id="603" name="Google Shape;603;p14"/>
            <p:cNvSpPr/>
            <p:nvPr/>
          </p:nvSpPr>
          <p:spPr>
            <a:xfrm>
              <a:off x="410431" y="313703"/>
              <a:ext cx="255129" cy="263129"/>
            </a:xfrm>
            <a:prstGeom prst="ellipse">
              <a:avLst/>
            </a:prstGeom>
            <a:solidFill>
              <a:srgbClr val="014479"/>
            </a:solidFill>
            <a:ln>
              <a:noFill/>
            </a:ln>
          </p:spPr>
          <p:txBody>
            <a:bodyPr spcFirstLastPara="1" wrap="square" lIns="0" tIns="0" rIns="0" bIns="0" anchor="ctr" anchorCtr="1">
              <a:noAutofit/>
            </a:bodyPr>
            <a:lstStyle/>
            <a:p>
              <a:pPr marL="0" marR="0" lvl="0" indent="0" algn="ctr" rtl="0">
                <a:lnSpc>
                  <a:spcPct val="100000"/>
                </a:lnSpc>
                <a:spcBef>
                  <a:spcPts val="0"/>
                </a:spcBef>
                <a:spcAft>
                  <a:spcPts val="0"/>
                </a:spcAft>
                <a:buClr>
                  <a:srgbClr val="FFFFFF"/>
                </a:buClr>
                <a:buSzPts val="3600"/>
                <a:buFont typeface="PT Serif"/>
                <a:buNone/>
              </a:pPr>
              <a:r>
                <a:rPr lang="en-US" sz="1200" dirty="0">
                  <a:solidFill>
                    <a:srgbClr val="FFFFFF"/>
                  </a:solidFill>
                  <a:latin typeface="PT Serif"/>
                  <a:sym typeface="PT Serif"/>
                </a:rPr>
                <a:t>1</a:t>
              </a:r>
              <a:endParaRPr sz="1200" b="0" i="0" u="none" strike="noStrike" cap="none" dirty="0">
                <a:solidFill>
                  <a:srgbClr val="000000"/>
                </a:solidFill>
                <a:latin typeface="Arial"/>
                <a:ea typeface="Arial"/>
                <a:cs typeface="Arial"/>
                <a:sym typeface="Arial"/>
              </a:endParaRPr>
            </a:p>
          </p:txBody>
        </p:sp>
        <p:sp>
          <p:nvSpPr>
            <p:cNvPr id="604" name="Google Shape;604;p14"/>
            <p:cNvSpPr txBox="1"/>
            <p:nvPr/>
          </p:nvSpPr>
          <p:spPr>
            <a:xfrm>
              <a:off x="736498" y="309109"/>
              <a:ext cx="4824457" cy="369094"/>
            </a:xfrm>
            <a:prstGeom prst="rect">
              <a:avLst/>
            </a:prstGeom>
            <a:noFill/>
            <a:ln>
              <a:noFill/>
            </a:ln>
          </p:spPr>
          <p:txBody>
            <a:bodyPr spcFirstLastPara="1" wrap="square" lIns="0" tIns="45700" rIns="0" bIns="45700" anchor="t" anchorCtr="0">
              <a:norm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dirty="0">
                  <a:solidFill>
                    <a:srgbClr val="0071BF"/>
                  </a:solidFill>
                  <a:latin typeface="Source Sans Pro"/>
                  <a:ea typeface="Source Sans Pro"/>
                  <a:cs typeface="Source Sans Pro"/>
                  <a:sym typeface="Source Sans Pro"/>
                </a:rPr>
                <a:t>DESIGN</a:t>
              </a:r>
              <a:endParaRPr sz="1400" b="0" i="0" u="none" strike="noStrike" cap="none" dirty="0">
                <a:solidFill>
                  <a:srgbClr val="000000"/>
                </a:solidFill>
                <a:latin typeface="Arial"/>
                <a:ea typeface="Arial"/>
                <a:cs typeface="Arial"/>
                <a:sym typeface="Arial"/>
              </a:endParaRPr>
            </a:p>
          </p:txBody>
        </p:sp>
      </p:grpSp>
      <p:sp>
        <p:nvSpPr>
          <p:cNvPr id="2" name="Google Shape;470;p9">
            <a:extLst>
              <a:ext uri="{FF2B5EF4-FFF2-40B4-BE49-F238E27FC236}">
                <a16:creationId xmlns:a16="http://schemas.microsoft.com/office/drawing/2014/main" id="{5D848F27-C40A-4D17-BE99-A612AC2419F4}"/>
              </a:ext>
            </a:extLst>
          </p:cNvPr>
          <p:cNvSpPr txBox="1"/>
          <p:nvPr/>
        </p:nvSpPr>
        <p:spPr>
          <a:xfrm>
            <a:off x="8917360" y="6408650"/>
            <a:ext cx="2723465" cy="276999"/>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Clr>
                <a:srgbClr val="747C74"/>
              </a:buClr>
              <a:buSzPts val="1200"/>
              <a:buFont typeface="Source Sans Pro"/>
              <a:buNone/>
            </a:pPr>
            <a:r>
              <a:rPr lang="en-US" sz="1200" dirty="0">
                <a:solidFill>
                  <a:srgbClr val="747C74"/>
                </a:solidFill>
                <a:latin typeface="Source Sans Pro"/>
                <a:ea typeface="Source Sans Pro"/>
                <a:cs typeface="Calibri"/>
                <a:sym typeface="Source Sans Pro"/>
              </a:rPr>
              <a:t>Design</a:t>
            </a:r>
            <a:endParaRPr sz="1800" b="0" i="0" u="none" strike="noStrike" cap="none" dirty="0">
              <a:solidFill>
                <a:schemeClr val="dk1"/>
              </a:solidFill>
              <a:latin typeface="Calibri"/>
              <a:ea typeface="Calibri"/>
              <a:cs typeface="Calibri"/>
              <a:sym typeface="Calibri"/>
            </a:endParaRPr>
          </a:p>
        </p:txBody>
      </p:sp>
      <p:sp>
        <p:nvSpPr>
          <p:cNvPr id="3" name="Google Shape;337;p6">
            <a:extLst>
              <a:ext uri="{FF2B5EF4-FFF2-40B4-BE49-F238E27FC236}">
                <a16:creationId xmlns:a16="http://schemas.microsoft.com/office/drawing/2014/main" id="{AC311647-2B4D-4E6C-81D1-9F8580567C0E}"/>
              </a:ext>
            </a:extLst>
          </p:cNvPr>
          <p:cNvSpPr txBox="1"/>
          <p:nvPr/>
        </p:nvSpPr>
        <p:spPr>
          <a:xfrm>
            <a:off x="419100" y="6408650"/>
            <a:ext cx="2723465" cy="276999"/>
          </a:xfrm>
          <a:prstGeom prst="rect">
            <a:avLst/>
          </a:prstGeom>
          <a:noFill/>
          <a:ln>
            <a:noFill/>
          </a:ln>
        </p:spPr>
        <p:txBody>
          <a:bodyPr spcFirstLastPara="1" wrap="square" lIns="0" tIns="45700" rIns="91425" bIns="45700" anchor="t" anchorCtr="0">
            <a:spAutoFit/>
          </a:bodyPr>
          <a:lstStyle/>
          <a:p>
            <a:pPr marL="0" marR="0" lvl="0" indent="0" algn="l" rtl="0">
              <a:spcBef>
                <a:spcPts val="0"/>
              </a:spcBef>
              <a:spcAft>
                <a:spcPts val="0"/>
              </a:spcAft>
              <a:buNone/>
            </a:pPr>
            <a:r>
              <a:rPr lang="en-US" sz="1200" b="0" i="0" u="none" strike="noStrike" cap="none" dirty="0">
                <a:solidFill>
                  <a:srgbClr val="747C74"/>
                </a:solidFill>
                <a:latin typeface="Source Sans Pro"/>
                <a:ea typeface="Source Sans Pro"/>
                <a:cs typeface="Source Sans Pro"/>
                <a:sym typeface="Source Sans Pro"/>
              </a:rPr>
              <a:t>02-22 Sprint 2 Demo</a:t>
            </a:r>
            <a:endParaRPr sz="1200" b="0" i="0" u="none" strike="noStrike" cap="none" dirty="0">
              <a:solidFill>
                <a:srgbClr val="747C74"/>
              </a:solidFill>
              <a:latin typeface="Calibri"/>
              <a:ea typeface="Calibri"/>
              <a:cs typeface="Calibri"/>
              <a:sym typeface="Calibri"/>
            </a:endParaRPr>
          </a:p>
        </p:txBody>
      </p:sp>
    </p:spTree>
    <p:extLst>
      <p:ext uri="{BB962C8B-B14F-4D97-AF65-F5344CB8AC3E}">
        <p14:creationId xmlns:p14="http://schemas.microsoft.com/office/powerpoint/2010/main" val="31322987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AE51AA9-7B25-364A-A584-49F308A9304F}"/>
              </a:ext>
            </a:extLst>
          </p:cNvPr>
          <p:cNvSpPr/>
          <p:nvPr/>
        </p:nvSpPr>
        <p:spPr>
          <a:xfrm>
            <a:off x="6096000" y="0"/>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Slide Number Placeholder 3">
            <a:extLst>
              <a:ext uri="{FF2B5EF4-FFF2-40B4-BE49-F238E27FC236}">
                <a16:creationId xmlns:a16="http://schemas.microsoft.com/office/drawing/2014/main" id="{CC665F08-B605-0345-B27D-896A85C9DB1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18</a:t>
            </a:fld>
            <a:endParaRPr lang="en-US" dirty="0"/>
          </a:p>
        </p:txBody>
      </p:sp>
      <p:sp>
        <p:nvSpPr>
          <p:cNvPr id="8" name="Google Shape;606;p14">
            <a:extLst>
              <a:ext uri="{FF2B5EF4-FFF2-40B4-BE49-F238E27FC236}">
                <a16:creationId xmlns:a16="http://schemas.microsoft.com/office/drawing/2014/main" id="{6D3B216A-FA79-2940-ADAC-FA30AA4A7B2F}"/>
              </a:ext>
            </a:extLst>
          </p:cNvPr>
          <p:cNvSpPr txBox="1">
            <a:spLocks/>
          </p:cNvSpPr>
          <p:nvPr/>
        </p:nvSpPr>
        <p:spPr>
          <a:xfrm>
            <a:off x="420624" y="1419214"/>
            <a:ext cx="5436166" cy="4019572"/>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17500" algn="l" rtl="0">
              <a:lnSpc>
                <a:spcPct val="90000"/>
              </a:lnSpc>
              <a:spcBef>
                <a:spcPts val="1000"/>
              </a:spcBef>
              <a:spcAft>
                <a:spcPts val="0"/>
              </a:spcAft>
              <a:buClr>
                <a:schemeClr val="accent2"/>
              </a:buClr>
              <a:buSzPts val="1400"/>
              <a:buFont typeface="Noto Sans Symbols"/>
              <a:buChar char="▪"/>
              <a:defRPr sz="2000" b="0" i="0" u="none" strike="noStrike" cap="none">
                <a:solidFill>
                  <a:schemeClr val="dk2"/>
                </a:solidFill>
                <a:latin typeface="PT Serif"/>
                <a:ea typeface="PT Serif"/>
                <a:cs typeface="PT Serif"/>
                <a:sym typeface="PT Serif"/>
              </a:defRPr>
            </a:lvl1pPr>
            <a:lvl2pPr marL="914400" marR="0" lvl="1" indent="-308610" algn="l" rtl="0">
              <a:lnSpc>
                <a:spcPct val="90000"/>
              </a:lnSpc>
              <a:spcBef>
                <a:spcPts val="500"/>
              </a:spcBef>
              <a:spcAft>
                <a:spcPts val="0"/>
              </a:spcAft>
              <a:buClr>
                <a:schemeClr val="accent2"/>
              </a:buClr>
              <a:buSzPts val="1260"/>
              <a:buFont typeface="Noto Sans Symbols"/>
              <a:buChar char="▪"/>
              <a:defRPr sz="1800" b="0" i="0" u="none" strike="noStrike" cap="none">
                <a:solidFill>
                  <a:schemeClr val="dk2"/>
                </a:solidFill>
                <a:latin typeface="PT Serif"/>
                <a:ea typeface="PT Serif"/>
                <a:cs typeface="PT Serif"/>
                <a:sym typeface="PT Serif"/>
              </a:defRPr>
            </a:lvl2pPr>
            <a:lvl3pPr marL="1371600" marR="0" lvl="2" indent="-299719" algn="l" rtl="0">
              <a:lnSpc>
                <a:spcPct val="90000"/>
              </a:lnSpc>
              <a:spcBef>
                <a:spcPts val="500"/>
              </a:spcBef>
              <a:spcAft>
                <a:spcPts val="0"/>
              </a:spcAft>
              <a:buClr>
                <a:schemeClr val="accent2"/>
              </a:buClr>
              <a:buSzPts val="1120"/>
              <a:buFont typeface="Noto Sans Symbols"/>
              <a:buChar char="▪"/>
              <a:defRPr sz="1600" b="0" i="0" u="none" strike="noStrike" cap="none">
                <a:solidFill>
                  <a:schemeClr val="dk2"/>
                </a:solidFill>
                <a:latin typeface="PT Serif"/>
                <a:ea typeface="PT Serif"/>
                <a:cs typeface="PT Serif"/>
                <a:sym typeface="PT Serif"/>
              </a:defRPr>
            </a:lvl3pPr>
            <a:lvl4pPr marL="1828800" marR="0" lvl="3" indent="-290830" algn="l" rtl="0">
              <a:lnSpc>
                <a:spcPct val="90000"/>
              </a:lnSpc>
              <a:spcBef>
                <a:spcPts val="500"/>
              </a:spcBef>
              <a:spcAft>
                <a:spcPts val="0"/>
              </a:spcAft>
              <a:buClr>
                <a:schemeClr val="accent2"/>
              </a:buClr>
              <a:buSzPts val="980"/>
              <a:buFont typeface="Noto Sans Symbols"/>
              <a:buChar char="▪"/>
              <a:defRPr sz="1400" b="0" i="0" u="none" strike="noStrike" cap="none">
                <a:solidFill>
                  <a:schemeClr val="dk2"/>
                </a:solidFill>
                <a:latin typeface="PT Serif"/>
                <a:ea typeface="PT Serif"/>
                <a:cs typeface="PT Serif"/>
                <a:sym typeface="PT Serif"/>
              </a:defRPr>
            </a:lvl4pPr>
            <a:lvl5pPr marL="2286000" marR="0" lvl="4" indent="-290829" algn="l" rtl="0">
              <a:lnSpc>
                <a:spcPct val="90000"/>
              </a:lnSpc>
              <a:spcBef>
                <a:spcPts val="500"/>
              </a:spcBef>
              <a:spcAft>
                <a:spcPts val="0"/>
              </a:spcAft>
              <a:buClr>
                <a:schemeClr val="accent2"/>
              </a:buClr>
              <a:buSzPts val="980"/>
              <a:buFont typeface="Noto Sans Symbols"/>
              <a:buChar char="▪"/>
              <a:defRPr sz="1400" b="0" i="0" u="none" strike="noStrike" cap="none">
                <a:solidFill>
                  <a:schemeClr val="dk2"/>
                </a:solidFill>
                <a:latin typeface="PT Serif"/>
                <a:ea typeface="PT Serif"/>
                <a:cs typeface="PT Serif"/>
                <a:sym typeface="PT Serif"/>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139700" indent="0">
              <a:buNone/>
            </a:pPr>
            <a:r>
              <a:rPr lang="en-US" dirty="0">
                <a:solidFill>
                  <a:schemeClr val="bg1"/>
                </a:solidFill>
                <a:latin typeface="PT Sans" panose="020B0503020203020204" pitchFamily="34" charset="77"/>
              </a:rPr>
              <a:t>“I'm not going to get on the phone for an hour and talk to somebody just to change my address... </a:t>
            </a:r>
            <a:br>
              <a:rPr lang="en-US" dirty="0">
                <a:solidFill>
                  <a:schemeClr val="bg1"/>
                </a:solidFill>
                <a:latin typeface="PT Sans" panose="020B0503020203020204" pitchFamily="34" charset="77"/>
              </a:rPr>
            </a:br>
            <a:br>
              <a:rPr lang="en-US" dirty="0">
                <a:solidFill>
                  <a:schemeClr val="bg1"/>
                </a:solidFill>
                <a:latin typeface="PT Sans" panose="020B0503020203020204" pitchFamily="34" charset="77"/>
              </a:rPr>
            </a:br>
            <a:r>
              <a:rPr lang="en-US" dirty="0">
                <a:solidFill>
                  <a:schemeClr val="bg1"/>
                </a:solidFill>
                <a:latin typeface="PT Sans" panose="020B0503020203020204" pitchFamily="34" charset="77"/>
              </a:rPr>
              <a:t>but if I was [going to fix it], I'd be more likely to do it if there was just like an online form… Because, if it takes more than a couple days and you want to file your tax return then [the VA will] have to be pretty fast I think.”</a:t>
            </a:r>
          </a:p>
          <a:p>
            <a:pPr marL="139700" indent="0">
              <a:buNone/>
            </a:pPr>
            <a:endParaRPr lang="en-US" sz="1400" dirty="0">
              <a:solidFill>
                <a:schemeClr val="bg1"/>
              </a:solidFill>
              <a:latin typeface="PT Sans" panose="020B0503020203020204" pitchFamily="34" charset="77"/>
            </a:endParaRPr>
          </a:p>
          <a:p>
            <a:pPr marL="139700" indent="0">
              <a:buNone/>
            </a:pPr>
            <a:r>
              <a:rPr lang="en-US" sz="1400" dirty="0">
                <a:solidFill>
                  <a:schemeClr val="bg1"/>
                </a:solidFill>
                <a:latin typeface="PT Sans" panose="020B0503020203020204" pitchFamily="34" charset="77"/>
              </a:rPr>
              <a:t>- Participant 3</a:t>
            </a:r>
          </a:p>
        </p:txBody>
      </p:sp>
      <p:sp>
        <p:nvSpPr>
          <p:cNvPr id="5" name="Google Shape;606;p14">
            <a:extLst>
              <a:ext uri="{FF2B5EF4-FFF2-40B4-BE49-F238E27FC236}">
                <a16:creationId xmlns:a16="http://schemas.microsoft.com/office/drawing/2014/main" id="{C44C5DD7-E3EE-D943-82D1-23B49AEFA28E}"/>
              </a:ext>
            </a:extLst>
          </p:cNvPr>
          <p:cNvSpPr txBox="1">
            <a:spLocks/>
          </p:cNvSpPr>
          <p:nvPr/>
        </p:nvSpPr>
        <p:spPr>
          <a:xfrm>
            <a:off x="6335287" y="1419214"/>
            <a:ext cx="5436166" cy="4019572"/>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17500" algn="l" rtl="0">
              <a:lnSpc>
                <a:spcPct val="90000"/>
              </a:lnSpc>
              <a:spcBef>
                <a:spcPts val="1000"/>
              </a:spcBef>
              <a:spcAft>
                <a:spcPts val="0"/>
              </a:spcAft>
              <a:buClr>
                <a:schemeClr val="accent2"/>
              </a:buClr>
              <a:buSzPts val="1400"/>
              <a:buFont typeface="Noto Sans Symbols"/>
              <a:buChar char="▪"/>
              <a:defRPr sz="2000" b="0" i="0" u="none" strike="noStrike" cap="none">
                <a:solidFill>
                  <a:schemeClr val="dk2"/>
                </a:solidFill>
                <a:latin typeface="PT Serif"/>
                <a:ea typeface="PT Serif"/>
                <a:cs typeface="PT Serif"/>
                <a:sym typeface="PT Serif"/>
              </a:defRPr>
            </a:lvl1pPr>
            <a:lvl2pPr marL="914400" marR="0" lvl="1" indent="-308610" algn="l" rtl="0">
              <a:lnSpc>
                <a:spcPct val="90000"/>
              </a:lnSpc>
              <a:spcBef>
                <a:spcPts val="500"/>
              </a:spcBef>
              <a:spcAft>
                <a:spcPts val="0"/>
              </a:spcAft>
              <a:buClr>
                <a:schemeClr val="accent2"/>
              </a:buClr>
              <a:buSzPts val="1260"/>
              <a:buFont typeface="Noto Sans Symbols"/>
              <a:buChar char="▪"/>
              <a:defRPr sz="1800" b="0" i="0" u="none" strike="noStrike" cap="none">
                <a:solidFill>
                  <a:schemeClr val="dk2"/>
                </a:solidFill>
                <a:latin typeface="PT Serif"/>
                <a:ea typeface="PT Serif"/>
                <a:cs typeface="PT Serif"/>
                <a:sym typeface="PT Serif"/>
              </a:defRPr>
            </a:lvl2pPr>
            <a:lvl3pPr marL="1371600" marR="0" lvl="2" indent="-299719" algn="l" rtl="0">
              <a:lnSpc>
                <a:spcPct val="90000"/>
              </a:lnSpc>
              <a:spcBef>
                <a:spcPts val="500"/>
              </a:spcBef>
              <a:spcAft>
                <a:spcPts val="0"/>
              </a:spcAft>
              <a:buClr>
                <a:schemeClr val="accent2"/>
              </a:buClr>
              <a:buSzPts val="1120"/>
              <a:buFont typeface="Noto Sans Symbols"/>
              <a:buChar char="▪"/>
              <a:defRPr sz="1600" b="0" i="0" u="none" strike="noStrike" cap="none">
                <a:solidFill>
                  <a:schemeClr val="dk2"/>
                </a:solidFill>
                <a:latin typeface="PT Serif"/>
                <a:ea typeface="PT Serif"/>
                <a:cs typeface="PT Serif"/>
                <a:sym typeface="PT Serif"/>
              </a:defRPr>
            </a:lvl3pPr>
            <a:lvl4pPr marL="1828800" marR="0" lvl="3" indent="-290830" algn="l" rtl="0">
              <a:lnSpc>
                <a:spcPct val="90000"/>
              </a:lnSpc>
              <a:spcBef>
                <a:spcPts val="500"/>
              </a:spcBef>
              <a:spcAft>
                <a:spcPts val="0"/>
              </a:spcAft>
              <a:buClr>
                <a:schemeClr val="accent2"/>
              </a:buClr>
              <a:buSzPts val="980"/>
              <a:buFont typeface="Noto Sans Symbols"/>
              <a:buChar char="▪"/>
              <a:defRPr sz="1400" b="0" i="0" u="none" strike="noStrike" cap="none">
                <a:solidFill>
                  <a:schemeClr val="dk2"/>
                </a:solidFill>
                <a:latin typeface="PT Serif"/>
                <a:ea typeface="PT Serif"/>
                <a:cs typeface="PT Serif"/>
                <a:sym typeface="PT Serif"/>
              </a:defRPr>
            </a:lvl4pPr>
            <a:lvl5pPr marL="2286000" marR="0" lvl="4" indent="-290829" algn="l" rtl="0">
              <a:lnSpc>
                <a:spcPct val="90000"/>
              </a:lnSpc>
              <a:spcBef>
                <a:spcPts val="500"/>
              </a:spcBef>
              <a:spcAft>
                <a:spcPts val="0"/>
              </a:spcAft>
              <a:buClr>
                <a:schemeClr val="accent2"/>
              </a:buClr>
              <a:buSzPts val="980"/>
              <a:buFont typeface="Noto Sans Symbols"/>
              <a:buChar char="▪"/>
              <a:defRPr sz="1400" b="0" i="0" u="none" strike="noStrike" cap="none">
                <a:solidFill>
                  <a:schemeClr val="dk2"/>
                </a:solidFill>
                <a:latin typeface="PT Serif"/>
                <a:ea typeface="PT Serif"/>
                <a:cs typeface="PT Serif"/>
                <a:sym typeface="PT Serif"/>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139700" indent="0">
              <a:buNone/>
            </a:pPr>
            <a:r>
              <a:rPr lang="en-US" dirty="0">
                <a:solidFill>
                  <a:srgbClr val="022D4F"/>
                </a:solidFill>
                <a:latin typeface="PT Sans" panose="020B0503020203020204" pitchFamily="34" charset="77"/>
              </a:rPr>
              <a:t>“Because you're talking about a phone number for a government entity. And some people are gonna place that in the same category is calling Comcast because their internet's out… So maybe maybe an option also to, to email, if it's feasible.</a:t>
            </a:r>
          </a:p>
          <a:p>
            <a:pPr marL="139700" indent="0">
              <a:buNone/>
            </a:pPr>
            <a:endParaRPr lang="en-US" sz="1400" dirty="0">
              <a:solidFill>
                <a:srgbClr val="022D4F"/>
              </a:solidFill>
              <a:latin typeface="PT Sans" panose="020B0503020203020204" pitchFamily="34" charset="77"/>
            </a:endParaRPr>
          </a:p>
          <a:p>
            <a:pPr marL="139700" indent="0">
              <a:buNone/>
            </a:pPr>
            <a:r>
              <a:rPr lang="en-US" sz="1400" dirty="0">
                <a:solidFill>
                  <a:srgbClr val="022D4F"/>
                </a:solidFill>
                <a:latin typeface="PT Sans" panose="020B0503020203020204" pitchFamily="34" charset="77"/>
              </a:rPr>
              <a:t>- Participant 8</a:t>
            </a:r>
          </a:p>
        </p:txBody>
      </p:sp>
    </p:spTree>
    <p:extLst>
      <p:ext uri="{BB962C8B-B14F-4D97-AF65-F5344CB8AC3E}">
        <p14:creationId xmlns:p14="http://schemas.microsoft.com/office/powerpoint/2010/main" val="22745558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sp>
        <p:nvSpPr>
          <p:cNvPr id="606" name="Google Shape;606;p14"/>
          <p:cNvSpPr txBox="1">
            <a:spLocks noGrp="1"/>
          </p:cNvSpPr>
          <p:nvPr>
            <p:ph type="body" idx="1"/>
          </p:nvPr>
        </p:nvSpPr>
        <p:spPr>
          <a:xfrm>
            <a:off x="357028" y="1763391"/>
            <a:ext cx="5203927" cy="4265364"/>
          </a:xfrm>
          <a:prstGeom prst="rect">
            <a:avLst/>
          </a:prstGeom>
          <a:noFill/>
          <a:ln>
            <a:noFill/>
          </a:ln>
        </p:spPr>
        <p:txBody>
          <a:bodyPr spcFirstLastPara="1" wrap="square" lIns="91425" tIns="45700" rIns="91425" bIns="45700" anchor="t" anchorCtr="0">
            <a:normAutofit/>
          </a:bodyPr>
          <a:lstStyle/>
          <a:p>
            <a:r>
              <a:rPr lang="en-US" sz="1600" dirty="0"/>
              <a:t>4/6 Participants were unclear if they actually needed the 1095-B to submit with their taxes.</a:t>
            </a:r>
          </a:p>
          <a:p>
            <a:r>
              <a:rPr lang="en-US" sz="1600" dirty="0"/>
              <a:t>Participant 3 attended law school and understood the legal requirements clearly.</a:t>
            </a:r>
          </a:p>
          <a:p>
            <a:r>
              <a:rPr lang="en-US" sz="1600" dirty="0"/>
              <a:t>There seemed to be a general attitude that if the VA sends it to me its of some importance and it was connected to filing taxes.</a:t>
            </a:r>
          </a:p>
          <a:p>
            <a:r>
              <a:rPr lang="en-US" sz="1600" dirty="0"/>
              <a:t>All participants reported keeping the 1095-B document with their other files, in preparation for filing their taxes themselves or sending it to a tax preparer. </a:t>
            </a:r>
          </a:p>
          <a:p>
            <a:r>
              <a:rPr lang="en-US" sz="1600" dirty="0"/>
              <a:t>Only one participant lived in a state where it was needed to file with their State taxes. The remaining participants didn’t need it to file.</a:t>
            </a:r>
          </a:p>
        </p:txBody>
      </p:sp>
      <p:sp>
        <p:nvSpPr>
          <p:cNvPr id="599" name="Google Shape;599;p14"/>
          <p:cNvSpPr txBox="1"/>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A8A8A"/>
              </a:buClr>
              <a:buSzPts val="1200"/>
              <a:buFont typeface="Arial"/>
              <a:buNone/>
            </a:pPr>
            <a:fld id="{00000000-1234-1234-1234-123412341234}" type="slidenum">
              <a:rPr lang="en-US" sz="1200" b="0" i="0" u="none" strike="noStrike" cap="none">
                <a:solidFill>
                  <a:srgbClr val="8A8A8A"/>
                </a:solidFill>
                <a:latin typeface="Source Sans Pro"/>
                <a:ea typeface="Source Sans Pro"/>
                <a:cs typeface="Source Sans Pro"/>
                <a:sym typeface="Source Sans Pro"/>
              </a:rPr>
              <a:t>19</a:t>
            </a:fld>
            <a:endParaRPr sz="1200" b="0" i="0" u="none" strike="noStrike" cap="none" dirty="0">
              <a:solidFill>
                <a:srgbClr val="8A8A8A"/>
              </a:solidFill>
              <a:latin typeface="Source Sans Pro"/>
              <a:ea typeface="Source Sans Pro"/>
              <a:cs typeface="Source Sans Pro"/>
              <a:sym typeface="Source Sans Pro"/>
            </a:endParaRPr>
          </a:p>
        </p:txBody>
      </p:sp>
      <p:sp>
        <p:nvSpPr>
          <p:cNvPr id="601" name="Google Shape;601;p14"/>
          <p:cNvSpPr txBox="1"/>
          <p:nvPr/>
        </p:nvSpPr>
        <p:spPr>
          <a:xfrm>
            <a:off x="410079" y="750806"/>
            <a:ext cx="10159313" cy="1012585"/>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chemeClr val="dk1"/>
              </a:buClr>
              <a:buSzPts val="3600"/>
              <a:buFont typeface="PT Serif"/>
              <a:buNone/>
            </a:pPr>
            <a:r>
              <a:rPr lang="en-US" sz="3200" b="0" i="0" u="none" strike="noStrike" cap="none" dirty="0">
                <a:solidFill>
                  <a:schemeClr val="dk1"/>
                </a:solidFill>
                <a:latin typeface="PT Serif"/>
                <a:ea typeface="PT Serif"/>
                <a:cs typeface="PT Serif"/>
                <a:sym typeface="PT Serif"/>
              </a:rPr>
              <a:t>Research Theme:</a:t>
            </a:r>
            <a:br>
              <a:rPr lang="en-US" sz="3200" b="0" i="0" u="none" strike="noStrike" cap="none" dirty="0">
                <a:solidFill>
                  <a:schemeClr val="dk1"/>
                </a:solidFill>
                <a:latin typeface="PT Serif"/>
                <a:ea typeface="PT Serif"/>
                <a:cs typeface="PT Serif"/>
                <a:sym typeface="PT Serif"/>
              </a:rPr>
            </a:br>
            <a:r>
              <a:rPr lang="en-US" sz="3200" b="0" i="0" u="none" strike="noStrike" cap="none" dirty="0">
                <a:solidFill>
                  <a:schemeClr val="dk1"/>
                </a:solidFill>
                <a:latin typeface="PT Serif"/>
                <a:ea typeface="PT Serif"/>
                <a:cs typeface="PT Serif"/>
                <a:sym typeface="PT Serif"/>
              </a:rPr>
              <a:t>Do I need this?</a:t>
            </a:r>
            <a:endParaRPr sz="3200" b="0" i="0" u="none" strike="noStrike" cap="none" dirty="0">
              <a:solidFill>
                <a:schemeClr val="dk1"/>
              </a:solidFill>
              <a:latin typeface="PT Serif"/>
              <a:ea typeface="PT Serif"/>
              <a:cs typeface="PT Serif"/>
              <a:sym typeface="PT Serif"/>
            </a:endParaRPr>
          </a:p>
        </p:txBody>
      </p:sp>
      <p:grpSp>
        <p:nvGrpSpPr>
          <p:cNvPr id="602" name="Google Shape;602;p14"/>
          <p:cNvGrpSpPr/>
          <p:nvPr/>
        </p:nvGrpSpPr>
        <p:grpSpPr>
          <a:xfrm>
            <a:off x="410431" y="309109"/>
            <a:ext cx="5150524" cy="369094"/>
            <a:chOff x="410431" y="309109"/>
            <a:chExt cx="5150524" cy="369094"/>
          </a:xfrm>
        </p:grpSpPr>
        <p:sp>
          <p:nvSpPr>
            <p:cNvPr id="603" name="Google Shape;603;p14"/>
            <p:cNvSpPr/>
            <p:nvPr/>
          </p:nvSpPr>
          <p:spPr>
            <a:xfrm>
              <a:off x="410431" y="313703"/>
              <a:ext cx="255129" cy="263129"/>
            </a:xfrm>
            <a:prstGeom prst="ellipse">
              <a:avLst/>
            </a:prstGeom>
            <a:solidFill>
              <a:srgbClr val="014479"/>
            </a:solidFill>
            <a:ln>
              <a:noFill/>
            </a:ln>
          </p:spPr>
          <p:txBody>
            <a:bodyPr spcFirstLastPara="1" wrap="square" lIns="0" tIns="0" rIns="0" bIns="0" anchor="ctr" anchorCtr="1">
              <a:noAutofit/>
            </a:bodyPr>
            <a:lstStyle/>
            <a:p>
              <a:pPr marL="0" marR="0" lvl="0" indent="0" algn="ctr" rtl="0">
                <a:lnSpc>
                  <a:spcPct val="100000"/>
                </a:lnSpc>
                <a:spcBef>
                  <a:spcPts val="0"/>
                </a:spcBef>
                <a:spcAft>
                  <a:spcPts val="0"/>
                </a:spcAft>
                <a:buClr>
                  <a:srgbClr val="FFFFFF"/>
                </a:buClr>
                <a:buSzPts val="3600"/>
                <a:buFont typeface="PT Serif"/>
                <a:buNone/>
              </a:pPr>
              <a:r>
                <a:rPr lang="en-US" sz="1200" dirty="0">
                  <a:solidFill>
                    <a:srgbClr val="FFFFFF"/>
                  </a:solidFill>
                  <a:latin typeface="PT Serif"/>
                  <a:sym typeface="PT Serif"/>
                </a:rPr>
                <a:t>1</a:t>
              </a:r>
              <a:endParaRPr sz="1200" b="0" i="0" u="none" strike="noStrike" cap="none" dirty="0">
                <a:solidFill>
                  <a:srgbClr val="000000"/>
                </a:solidFill>
                <a:latin typeface="Arial"/>
                <a:ea typeface="Arial"/>
                <a:cs typeface="Arial"/>
                <a:sym typeface="Arial"/>
              </a:endParaRPr>
            </a:p>
          </p:txBody>
        </p:sp>
        <p:sp>
          <p:nvSpPr>
            <p:cNvPr id="604" name="Google Shape;604;p14"/>
            <p:cNvSpPr txBox="1"/>
            <p:nvPr/>
          </p:nvSpPr>
          <p:spPr>
            <a:xfrm>
              <a:off x="736498" y="309109"/>
              <a:ext cx="4824457" cy="369094"/>
            </a:xfrm>
            <a:prstGeom prst="rect">
              <a:avLst/>
            </a:prstGeom>
            <a:noFill/>
            <a:ln>
              <a:noFill/>
            </a:ln>
          </p:spPr>
          <p:txBody>
            <a:bodyPr spcFirstLastPara="1" wrap="square" lIns="0" tIns="45700" rIns="0" bIns="45700" anchor="t" anchorCtr="0">
              <a:norm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dirty="0">
                  <a:solidFill>
                    <a:srgbClr val="0071BF"/>
                  </a:solidFill>
                  <a:latin typeface="Source Sans Pro"/>
                  <a:ea typeface="Source Sans Pro"/>
                  <a:cs typeface="Source Sans Pro"/>
                  <a:sym typeface="Source Sans Pro"/>
                </a:rPr>
                <a:t>DESIGN</a:t>
              </a:r>
              <a:endParaRPr sz="1400" b="0" i="0" u="none" strike="noStrike" cap="none" dirty="0">
                <a:solidFill>
                  <a:srgbClr val="000000"/>
                </a:solidFill>
                <a:latin typeface="Arial"/>
                <a:ea typeface="Arial"/>
                <a:cs typeface="Arial"/>
                <a:sym typeface="Arial"/>
              </a:endParaRPr>
            </a:p>
          </p:txBody>
        </p:sp>
      </p:grpSp>
      <p:sp>
        <p:nvSpPr>
          <p:cNvPr id="2" name="Google Shape;470;p9">
            <a:extLst>
              <a:ext uri="{FF2B5EF4-FFF2-40B4-BE49-F238E27FC236}">
                <a16:creationId xmlns:a16="http://schemas.microsoft.com/office/drawing/2014/main" id="{5D848F27-C40A-4D17-BE99-A612AC2419F4}"/>
              </a:ext>
            </a:extLst>
          </p:cNvPr>
          <p:cNvSpPr txBox="1"/>
          <p:nvPr/>
        </p:nvSpPr>
        <p:spPr>
          <a:xfrm>
            <a:off x="8917360" y="6408650"/>
            <a:ext cx="2723465" cy="276999"/>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Clr>
                <a:srgbClr val="747C74"/>
              </a:buClr>
              <a:buSzPts val="1200"/>
              <a:buFont typeface="Source Sans Pro"/>
              <a:buNone/>
            </a:pPr>
            <a:r>
              <a:rPr lang="en-US" sz="1200" dirty="0">
                <a:solidFill>
                  <a:srgbClr val="747C74"/>
                </a:solidFill>
                <a:latin typeface="Source Sans Pro"/>
                <a:ea typeface="Source Sans Pro"/>
                <a:cs typeface="Calibri"/>
                <a:sym typeface="Source Sans Pro"/>
              </a:rPr>
              <a:t>Design</a:t>
            </a:r>
            <a:endParaRPr sz="1800" b="0" i="0" u="none" strike="noStrike" cap="none" dirty="0">
              <a:solidFill>
                <a:schemeClr val="dk1"/>
              </a:solidFill>
              <a:latin typeface="Calibri"/>
              <a:ea typeface="Calibri"/>
              <a:cs typeface="Calibri"/>
              <a:sym typeface="Calibri"/>
            </a:endParaRPr>
          </a:p>
        </p:txBody>
      </p:sp>
      <p:sp>
        <p:nvSpPr>
          <p:cNvPr id="3" name="Google Shape;337;p6">
            <a:extLst>
              <a:ext uri="{FF2B5EF4-FFF2-40B4-BE49-F238E27FC236}">
                <a16:creationId xmlns:a16="http://schemas.microsoft.com/office/drawing/2014/main" id="{AC311647-2B4D-4E6C-81D1-9F8580567C0E}"/>
              </a:ext>
            </a:extLst>
          </p:cNvPr>
          <p:cNvSpPr txBox="1"/>
          <p:nvPr/>
        </p:nvSpPr>
        <p:spPr>
          <a:xfrm>
            <a:off x="419100" y="6408650"/>
            <a:ext cx="2723465" cy="276999"/>
          </a:xfrm>
          <a:prstGeom prst="rect">
            <a:avLst/>
          </a:prstGeom>
          <a:noFill/>
          <a:ln>
            <a:noFill/>
          </a:ln>
        </p:spPr>
        <p:txBody>
          <a:bodyPr spcFirstLastPara="1" wrap="square" lIns="0" tIns="45700" rIns="91425" bIns="45700" anchor="t" anchorCtr="0">
            <a:spAutoFit/>
          </a:bodyPr>
          <a:lstStyle/>
          <a:p>
            <a:pPr marL="0" marR="0" lvl="0" indent="0" algn="l" rtl="0">
              <a:spcBef>
                <a:spcPts val="0"/>
              </a:spcBef>
              <a:spcAft>
                <a:spcPts val="0"/>
              </a:spcAft>
              <a:buNone/>
            </a:pPr>
            <a:r>
              <a:rPr lang="en-US" sz="1200" b="0" i="0" u="none" strike="noStrike" cap="none" dirty="0">
                <a:solidFill>
                  <a:srgbClr val="747C74"/>
                </a:solidFill>
                <a:latin typeface="Source Sans Pro"/>
                <a:ea typeface="Source Sans Pro"/>
                <a:cs typeface="Source Sans Pro"/>
                <a:sym typeface="Source Sans Pro"/>
              </a:rPr>
              <a:t>02-22 Sprint 2 Demo</a:t>
            </a:r>
            <a:endParaRPr sz="1200" b="0" i="0" u="none" strike="noStrike" cap="none" dirty="0">
              <a:solidFill>
                <a:srgbClr val="747C74"/>
              </a:solidFill>
              <a:latin typeface="Calibri"/>
              <a:ea typeface="Calibri"/>
              <a:cs typeface="Calibri"/>
              <a:sym typeface="Calibri"/>
            </a:endParaRPr>
          </a:p>
        </p:txBody>
      </p:sp>
      <p:sp>
        <p:nvSpPr>
          <p:cNvPr id="11" name="Google Shape;31;p32">
            <a:extLst>
              <a:ext uri="{FF2B5EF4-FFF2-40B4-BE49-F238E27FC236}">
                <a16:creationId xmlns:a16="http://schemas.microsoft.com/office/drawing/2014/main" id="{0D5E6321-70D6-1646-A0B8-EF6068A7CF38}"/>
              </a:ext>
            </a:extLst>
          </p:cNvPr>
          <p:cNvSpPr/>
          <p:nvPr/>
        </p:nvSpPr>
        <p:spPr>
          <a:xfrm>
            <a:off x="6087761" y="0"/>
            <a:ext cx="6104239" cy="68580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chemeClr val="lt1"/>
              </a:solidFill>
              <a:latin typeface="Calibri"/>
              <a:ea typeface="Calibri"/>
              <a:cs typeface="Calibri"/>
              <a:sym typeface="Calibri"/>
            </a:endParaRPr>
          </a:p>
        </p:txBody>
      </p:sp>
      <p:sp>
        <p:nvSpPr>
          <p:cNvPr id="12" name="Google Shape;606;p14">
            <a:extLst>
              <a:ext uri="{FF2B5EF4-FFF2-40B4-BE49-F238E27FC236}">
                <a16:creationId xmlns:a16="http://schemas.microsoft.com/office/drawing/2014/main" id="{FF198F41-FC6E-5C45-B607-E3F60BF7508B}"/>
              </a:ext>
            </a:extLst>
          </p:cNvPr>
          <p:cNvSpPr txBox="1">
            <a:spLocks/>
          </p:cNvSpPr>
          <p:nvPr/>
        </p:nvSpPr>
        <p:spPr>
          <a:xfrm>
            <a:off x="6562619" y="1763390"/>
            <a:ext cx="5203927" cy="4645259"/>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17500" algn="l" rtl="0">
              <a:lnSpc>
                <a:spcPct val="90000"/>
              </a:lnSpc>
              <a:spcBef>
                <a:spcPts val="1000"/>
              </a:spcBef>
              <a:spcAft>
                <a:spcPts val="0"/>
              </a:spcAft>
              <a:buClr>
                <a:schemeClr val="accent2"/>
              </a:buClr>
              <a:buSzPts val="1400"/>
              <a:buFont typeface="Noto Sans Symbols"/>
              <a:buChar char="▪"/>
              <a:defRPr sz="2000" b="0" i="0" u="none" strike="noStrike" cap="none">
                <a:solidFill>
                  <a:schemeClr val="dk2"/>
                </a:solidFill>
                <a:latin typeface="PT Serif"/>
                <a:ea typeface="PT Serif"/>
                <a:cs typeface="PT Serif"/>
                <a:sym typeface="PT Serif"/>
              </a:defRPr>
            </a:lvl1pPr>
            <a:lvl2pPr marL="914400" marR="0" lvl="1" indent="-308610" algn="l" rtl="0">
              <a:lnSpc>
                <a:spcPct val="90000"/>
              </a:lnSpc>
              <a:spcBef>
                <a:spcPts val="500"/>
              </a:spcBef>
              <a:spcAft>
                <a:spcPts val="0"/>
              </a:spcAft>
              <a:buClr>
                <a:schemeClr val="accent2"/>
              </a:buClr>
              <a:buSzPts val="1260"/>
              <a:buFont typeface="Noto Sans Symbols"/>
              <a:buChar char="▪"/>
              <a:defRPr sz="1800" b="0" i="0" u="none" strike="noStrike" cap="none">
                <a:solidFill>
                  <a:schemeClr val="dk2"/>
                </a:solidFill>
                <a:latin typeface="PT Serif"/>
                <a:ea typeface="PT Serif"/>
                <a:cs typeface="PT Serif"/>
                <a:sym typeface="PT Serif"/>
              </a:defRPr>
            </a:lvl2pPr>
            <a:lvl3pPr marL="1371600" marR="0" lvl="2" indent="-299719" algn="l" rtl="0">
              <a:lnSpc>
                <a:spcPct val="90000"/>
              </a:lnSpc>
              <a:spcBef>
                <a:spcPts val="500"/>
              </a:spcBef>
              <a:spcAft>
                <a:spcPts val="0"/>
              </a:spcAft>
              <a:buClr>
                <a:schemeClr val="accent2"/>
              </a:buClr>
              <a:buSzPts val="1120"/>
              <a:buFont typeface="Noto Sans Symbols"/>
              <a:buChar char="▪"/>
              <a:defRPr sz="1600" b="0" i="0" u="none" strike="noStrike" cap="none">
                <a:solidFill>
                  <a:schemeClr val="dk2"/>
                </a:solidFill>
                <a:latin typeface="PT Serif"/>
                <a:ea typeface="PT Serif"/>
                <a:cs typeface="PT Serif"/>
                <a:sym typeface="PT Serif"/>
              </a:defRPr>
            </a:lvl3pPr>
            <a:lvl4pPr marL="1828800" marR="0" lvl="3" indent="-290830" algn="l" rtl="0">
              <a:lnSpc>
                <a:spcPct val="90000"/>
              </a:lnSpc>
              <a:spcBef>
                <a:spcPts val="500"/>
              </a:spcBef>
              <a:spcAft>
                <a:spcPts val="0"/>
              </a:spcAft>
              <a:buClr>
                <a:schemeClr val="accent2"/>
              </a:buClr>
              <a:buSzPts val="980"/>
              <a:buFont typeface="Noto Sans Symbols"/>
              <a:buChar char="▪"/>
              <a:defRPr sz="1400" b="0" i="0" u="none" strike="noStrike" cap="none">
                <a:solidFill>
                  <a:schemeClr val="dk2"/>
                </a:solidFill>
                <a:latin typeface="PT Serif"/>
                <a:ea typeface="PT Serif"/>
                <a:cs typeface="PT Serif"/>
                <a:sym typeface="PT Serif"/>
              </a:defRPr>
            </a:lvl4pPr>
            <a:lvl5pPr marL="2286000" marR="0" lvl="4" indent="-290829" algn="l" rtl="0">
              <a:lnSpc>
                <a:spcPct val="90000"/>
              </a:lnSpc>
              <a:spcBef>
                <a:spcPts val="500"/>
              </a:spcBef>
              <a:spcAft>
                <a:spcPts val="0"/>
              </a:spcAft>
              <a:buClr>
                <a:schemeClr val="accent2"/>
              </a:buClr>
              <a:buSzPts val="980"/>
              <a:buFont typeface="Noto Sans Symbols"/>
              <a:buChar char="▪"/>
              <a:defRPr sz="1400" b="0" i="0" u="none" strike="noStrike" cap="none">
                <a:solidFill>
                  <a:schemeClr val="dk2"/>
                </a:solidFill>
                <a:latin typeface="PT Serif"/>
                <a:ea typeface="PT Serif"/>
                <a:cs typeface="PT Serif"/>
                <a:sym typeface="PT Serif"/>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139700" indent="0">
              <a:buNone/>
            </a:pPr>
            <a:r>
              <a:rPr lang="en-US" dirty="0">
                <a:solidFill>
                  <a:schemeClr val="bg1"/>
                </a:solidFill>
                <a:latin typeface="PT Sans" panose="020B0503020203020204" pitchFamily="34" charset="77"/>
              </a:rPr>
              <a:t>“In Turbotax, there’s a checkbox that says do you need a 1095-B? I always say I got one. Guessing there’s probably some kind of penalty if I didn’t get one.”</a:t>
            </a:r>
            <a:endParaRPr lang="en-US" sz="1400" dirty="0">
              <a:solidFill>
                <a:schemeClr val="bg1"/>
              </a:solidFill>
              <a:latin typeface="PT Sans" panose="020B0503020203020204" pitchFamily="34" charset="77"/>
            </a:endParaRPr>
          </a:p>
          <a:p>
            <a:pPr marL="139700" indent="0">
              <a:buNone/>
            </a:pPr>
            <a:r>
              <a:rPr lang="en-US" sz="1400" dirty="0">
                <a:solidFill>
                  <a:schemeClr val="bg1"/>
                </a:solidFill>
                <a:latin typeface="PT Sans" panose="020B0503020203020204" pitchFamily="34" charset="77"/>
              </a:rPr>
              <a:t>- Participant 2</a:t>
            </a:r>
          </a:p>
          <a:p>
            <a:pPr marL="139700" indent="0">
              <a:buNone/>
            </a:pPr>
            <a:br>
              <a:rPr lang="en-US" sz="1400" dirty="0">
                <a:solidFill>
                  <a:schemeClr val="bg1"/>
                </a:solidFill>
                <a:latin typeface="PT Sans" panose="020B0503020203020204" pitchFamily="34" charset="77"/>
              </a:rPr>
            </a:br>
            <a:r>
              <a:rPr lang="en-US" dirty="0">
                <a:solidFill>
                  <a:schemeClr val="bg1"/>
                </a:solidFill>
                <a:latin typeface="PT Sans" panose="020B0503020203020204" pitchFamily="34" charset="77"/>
              </a:rPr>
              <a:t>“This particular form [1095-B], I'm not sure I even need it.”</a:t>
            </a:r>
          </a:p>
          <a:p>
            <a:pPr marL="139700" indent="0">
              <a:buNone/>
            </a:pPr>
            <a:r>
              <a:rPr lang="en-US" sz="1400" dirty="0">
                <a:solidFill>
                  <a:schemeClr val="bg1"/>
                </a:solidFill>
                <a:latin typeface="PT Sans" panose="020B0503020203020204" pitchFamily="34" charset="77"/>
              </a:rPr>
              <a:t>– Participant 6</a:t>
            </a:r>
          </a:p>
          <a:p>
            <a:pPr marL="139700" indent="0">
              <a:buNone/>
            </a:pPr>
            <a:endParaRPr lang="en-US" sz="1400" dirty="0">
              <a:solidFill>
                <a:schemeClr val="bg1"/>
              </a:solidFill>
              <a:latin typeface="PT Sans" panose="020B0503020203020204" pitchFamily="34" charset="77"/>
            </a:endParaRPr>
          </a:p>
          <a:p>
            <a:pPr marL="139700" indent="0">
              <a:buNone/>
            </a:pPr>
            <a:r>
              <a:rPr lang="en-US" dirty="0">
                <a:solidFill>
                  <a:schemeClr val="bg1"/>
                </a:solidFill>
                <a:latin typeface="PT Sans" panose="020B0503020203020204" pitchFamily="34" charset="77"/>
              </a:rPr>
              <a:t>“It seems like they probably send me something that says I'm covered for Obamacare, or or something.”</a:t>
            </a:r>
          </a:p>
          <a:p>
            <a:pPr marL="139700" indent="0">
              <a:buNone/>
            </a:pPr>
            <a:r>
              <a:rPr lang="en-US" sz="1400" dirty="0">
                <a:solidFill>
                  <a:schemeClr val="bg1"/>
                </a:solidFill>
                <a:latin typeface="PT Sans" panose="020B0503020203020204" pitchFamily="34" charset="77"/>
              </a:rPr>
              <a:t>- Participant 7</a:t>
            </a:r>
          </a:p>
          <a:p>
            <a:pPr marL="139700" indent="0">
              <a:buNone/>
            </a:pPr>
            <a:endParaRPr lang="en-US" sz="1400" dirty="0">
              <a:solidFill>
                <a:schemeClr val="bg1"/>
              </a:solidFill>
              <a:latin typeface="PT Sans" panose="020B0503020203020204" pitchFamily="34" charset="77"/>
            </a:endParaRPr>
          </a:p>
          <a:p>
            <a:pPr marL="139700" indent="0">
              <a:buNone/>
            </a:pPr>
            <a:endParaRPr lang="en-US" sz="1400" dirty="0">
              <a:solidFill>
                <a:schemeClr val="bg1"/>
              </a:solidFill>
              <a:latin typeface="PT Sans" panose="020B0503020203020204" pitchFamily="34" charset="77"/>
            </a:endParaRPr>
          </a:p>
          <a:p>
            <a:pPr marL="139700" indent="0">
              <a:buNone/>
            </a:pPr>
            <a:endParaRPr lang="en-US" sz="1400" dirty="0">
              <a:solidFill>
                <a:schemeClr val="bg1"/>
              </a:solidFill>
              <a:latin typeface="PT Sans" panose="020B0503020203020204" pitchFamily="34" charset="77"/>
            </a:endParaRPr>
          </a:p>
          <a:p>
            <a:pPr marL="139700" indent="0">
              <a:buNone/>
            </a:pPr>
            <a:endParaRPr lang="en-US" sz="1600" dirty="0">
              <a:solidFill>
                <a:schemeClr val="bg1"/>
              </a:solidFill>
              <a:latin typeface="PT Sans" panose="020B0503020203020204" pitchFamily="34" charset="77"/>
            </a:endParaRPr>
          </a:p>
          <a:p>
            <a:pPr marL="139700" indent="0">
              <a:buNone/>
            </a:pPr>
            <a:endParaRPr lang="en-US" sz="1600" dirty="0">
              <a:solidFill>
                <a:schemeClr val="bg1"/>
              </a:solidFill>
              <a:latin typeface="PT Sans" panose="020B0503020203020204" pitchFamily="34" charset="77"/>
            </a:endParaRPr>
          </a:p>
        </p:txBody>
      </p:sp>
    </p:spTree>
    <p:extLst>
      <p:ext uri="{BB962C8B-B14F-4D97-AF65-F5344CB8AC3E}">
        <p14:creationId xmlns:p14="http://schemas.microsoft.com/office/powerpoint/2010/main" val="38767877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90"/>
        <p:cNvGrpSpPr/>
        <p:nvPr/>
      </p:nvGrpSpPr>
      <p:grpSpPr>
        <a:xfrm>
          <a:off x="0" y="0"/>
          <a:ext cx="0" cy="0"/>
          <a:chOff x="0" y="0"/>
          <a:chExt cx="0" cy="0"/>
        </a:xfrm>
      </p:grpSpPr>
      <p:sp>
        <p:nvSpPr>
          <p:cNvPr id="191" name="Google Shape;191;p2"/>
          <p:cNvSpPr txBox="1">
            <a:spLocks noGrp="1"/>
          </p:cNvSpPr>
          <p:nvPr>
            <p:ph type="title"/>
          </p:nvPr>
        </p:nvSpPr>
        <p:spPr>
          <a:xfrm>
            <a:off x="312812" y="373491"/>
            <a:ext cx="11353800" cy="746983"/>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3600"/>
              <a:buFont typeface="PT Serif"/>
              <a:buNone/>
            </a:pPr>
            <a:r>
              <a:rPr lang="en-US" dirty="0"/>
              <a:t>Get to know the team</a:t>
            </a:r>
            <a:endParaRPr dirty="0"/>
          </a:p>
        </p:txBody>
      </p:sp>
      <p:sp>
        <p:nvSpPr>
          <p:cNvPr id="192" name="Google Shape;192;p2"/>
          <p:cNvSpPr txBox="1">
            <a:spLocks noGrp="1"/>
          </p:cNvSpPr>
          <p:nvPr>
            <p:ph type="body" idx="4294967295"/>
          </p:nvPr>
        </p:nvSpPr>
        <p:spPr>
          <a:xfrm>
            <a:off x="419100" y="1253332"/>
            <a:ext cx="1446561" cy="277000"/>
          </a:xfrm>
          <a:prstGeom prst="rect">
            <a:avLst/>
          </a:prstGeom>
          <a:noFill/>
          <a:ln>
            <a:noFill/>
          </a:ln>
        </p:spPr>
        <p:txBody>
          <a:bodyPr spcFirstLastPara="1" wrap="square" lIns="0" tIns="45700" rIns="0" bIns="45700" anchor="t" anchorCtr="0">
            <a:noAutofit/>
          </a:bodyPr>
          <a:lstStyle/>
          <a:p>
            <a:pPr marL="0" lvl="0" indent="0" algn="l" rtl="0">
              <a:lnSpc>
                <a:spcPct val="90000"/>
              </a:lnSpc>
              <a:spcBef>
                <a:spcPts val="0"/>
              </a:spcBef>
              <a:spcAft>
                <a:spcPts val="0"/>
              </a:spcAft>
              <a:buClr>
                <a:schemeClr val="accent2"/>
              </a:buClr>
              <a:buSzPts val="1600"/>
              <a:buNone/>
            </a:pPr>
            <a:r>
              <a:rPr lang="en-US" sz="1600" dirty="0">
                <a:solidFill>
                  <a:schemeClr val="accent2"/>
                </a:solidFill>
              </a:rPr>
              <a:t>Core team</a:t>
            </a:r>
            <a:endParaRPr dirty="0"/>
          </a:p>
        </p:txBody>
      </p:sp>
      <p:sp>
        <p:nvSpPr>
          <p:cNvPr id="193" name="Google Shape;193;p2"/>
          <p:cNvSpPr txBox="1">
            <a:spLocks noGrp="1"/>
          </p:cNvSpPr>
          <p:nvPr>
            <p:ph type="sldNum" idx="12"/>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atin typeface="Source Sans Pro"/>
                <a:ea typeface="Source Sans Pro"/>
                <a:cs typeface="Source Sans Pro"/>
                <a:sym typeface="Source Sans Pro"/>
              </a:rPr>
              <a:t>2</a:t>
            </a:fld>
            <a:endParaRPr dirty="0">
              <a:latin typeface="Source Sans Pro"/>
              <a:ea typeface="Source Sans Pro"/>
              <a:cs typeface="Source Sans Pro"/>
              <a:sym typeface="Source Sans Pro"/>
            </a:endParaRPr>
          </a:p>
        </p:txBody>
      </p:sp>
      <p:sp>
        <p:nvSpPr>
          <p:cNvPr id="194" name="Google Shape;194;p2"/>
          <p:cNvSpPr txBox="1"/>
          <p:nvPr/>
        </p:nvSpPr>
        <p:spPr>
          <a:xfrm>
            <a:off x="8917360" y="6408650"/>
            <a:ext cx="2723465" cy="276959"/>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Clr>
                <a:srgbClr val="747C74"/>
              </a:buClr>
              <a:buSzPts val="1200"/>
              <a:buFont typeface="Source Sans Pro"/>
              <a:buNone/>
            </a:pPr>
            <a:r>
              <a:rPr lang="en-US" sz="1200" b="0" i="0" u="none" strike="noStrike" cap="none" dirty="0">
                <a:solidFill>
                  <a:srgbClr val="747C74"/>
                </a:solidFill>
                <a:latin typeface="Source Sans Pro"/>
                <a:ea typeface="Source Sans Pro"/>
                <a:cs typeface="Source Sans Pro"/>
                <a:sym typeface="Source Sans Pro"/>
              </a:rPr>
              <a:t>Introduction</a:t>
            </a:r>
            <a:endParaRPr sz="1800" b="0" i="0" u="none" strike="noStrike" cap="none" dirty="0">
              <a:solidFill>
                <a:schemeClr val="dk1"/>
              </a:solidFill>
              <a:latin typeface="Calibri"/>
              <a:ea typeface="Calibri"/>
              <a:cs typeface="Calibri"/>
              <a:sym typeface="Calibri"/>
            </a:endParaRPr>
          </a:p>
        </p:txBody>
      </p:sp>
      <p:sp>
        <p:nvSpPr>
          <p:cNvPr id="195" name="Google Shape;195;p2"/>
          <p:cNvSpPr txBox="1"/>
          <p:nvPr/>
        </p:nvSpPr>
        <p:spPr>
          <a:xfrm>
            <a:off x="419100" y="6408650"/>
            <a:ext cx="2723465" cy="276999"/>
          </a:xfrm>
          <a:prstGeom prst="rect">
            <a:avLst/>
          </a:prstGeom>
          <a:noFill/>
          <a:ln>
            <a:noFill/>
          </a:ln>
        </p:spPr>
        <p:txBody>
          <a:bodyPr spcFirstLastPara="1" wrap="square" lIns="0" tIns="45700" rIns="91425" bIns="45700" anchor="t" anchorCtr="0">
            <a:spAutoFit/>
          </a:bodyPr>
          <a:lstStyle/>
          <a:p>
            <a:pPr marL="0" marR="0" lvl="0" indent="0" algn="l" rtl="0">
              <a:spcBef>
                <a:spcPts val="0"/>
              </a:spcBef>
              <a:spcAft>
                <a:spcPts val="0"/>
              </a:spcAft>
              <a:buNone/>
            </a:pPr>
            <a:r>
              <a:rPr lang="en-US" sz="1200" b="0" i="0" u="none" strike="noStrike" cap="none" dirty="0">
                <a:solidFill>
                  <a:srgbClr val="747C74"/>
                </a:solidFill>
                <a:latin typeface="Source Sans Pro"/>
                <a:ea typeface="Source Sans Pro"/>
                <a:cs typeface="Source Sans Pro"/>
                <a:sym typeface="Source Sans Pro"/>
              </a:rPr>
              <a:t>02-22 Sprint 2 Demo</a:t>
            </a:r>
            <a:endParaRPr sz="1800" b="0" i="0" u="none" strike="noStrike" cap="none" dirty="0">
              <a:solidFill>
                <a:srgbClr val="747C74"/>
              </a:solidFill>
              <a:latin typeface="Calibri"/>
              <a:ea typeface="Calibri"/>
              <a:cs typeface="Calibri"/>
              <a:sym typeface="Calibri"/>
            </a:endParaRPr>
          </a:p>
        </p:txBody>
      </p:sp>
      <p:sp>
        <p:nvSpPr>
          <p:cNvPr id="196" name="Google Shape;196;p2"/>
          <p:cNvSpPr txBox="1"/>
          <p:nvPr/>
        </p:nvSpPr>
        <p:spPr>
          <a:xfrm>
            <a:off x="8132691" y="1368152"/>
            <a:ext cx="1446561" cy="277000"/>
          </a:xfrm>
          <a:prstGeom prst="rect">
            <a:avLst/>
          </a:prstGeom>
          <a:noFill/>
          <a:ln>
            <a:noFill/>
          </a:ln>
        </p:spPr>
        <p:txBody>
          <a:bodyPr spcFirstLastPara="1" wrap="square" lIns="0" tIns="45700" rIns="0" bIns="45700" anchor="t" anchorCtr="0">
            <a:normAutofit fontScale="92500" lnSpcReduction="10000"/>
          </a:bodyPr>
          <a:lstStyle/>
          <a:p>
            <a:pPr marL="0" marR="0" lvl="0" indent="0" algn="l" rtl="0">
              <a:lnSpc>
                <a:spcPct val="90000"/>
              </a:lnSpc>
              <a:spcBef>
                <a:spcPts val="0"/>
              </a:spcBef>
              <a:spcAft>
                <a:spcPts val="0"/>
              </a:spcAft>
              <a:buClr>
                <a:schemeClr val="accent2"/>
              </a:buClr>
              <a:buSzPct val="100000"/>
              <a:buFont typeface="Arial"/>
              <a:buNone/>
            </a:pPr>
            <a:r>
              <a:rPr lang="en-US" sz="1600" b="0" i="0" u="none" strike="noStrike" cap="none" dirty="0">
                <a:solidFill>
                  <a:schemeClr val="accent2"/>
                </a:solidFill>
                <a:latin typeface="PT Serif"/>
                <a:ea typeface="PT Serif"/>
                <a:cs typeface="PT Serif"/>
                <a:sym typeface="PT Serif"/>
              </a:rPr>
              <a:t>Executive team</a:t>
            </a:r>
            <a:endParaRPr dirty="0"/>
          </a:p>
        </p:txBody>
      </p:sp>
      <p:sp>
        <p:nvSpPr>
          <p:cNvPr id="197" name="Google Shape;197;p2"/>
          <p:cNvSpPr txBox="1"/>
          <p:nvPr/>
        </p:nvSpPr>
        <p:spPr>
          <a:xfrm>
            <a:off x="419100" y="1716674"/>
            <a:ext cx="1446561" cy="276998"/>
          </a:xfrm>
          <a:prstGeom prst="rect">
            <a:avLst/>
          </a:prstGeom>
          <a:noFill/>
          <a:ln>
            <a:noFill/>
          </a:ln>
        </p:spPr>
        <p:txBody>
          <a:bodyPr spcFirstLastPara="1" wrap="square" lIns="0" tIns="45700" rIns="0" bIns="45700" anchor="t" anchorCtr="0">
            <a:normAutofit/>
          </a:bodyPr>
          <a:lstStyle/>
          <a:p>
            <a:pPr marL="0" marR="0" lvl="0" indent="0" algn="l" rtl="0">
              <a:lnSpc>
                <a:spcPct val="90000"/>
              </a:lnSpc>
              <a:spcBef>
                <a:spcPts val="0"/>
              </a:spcBef>
              <a:spcAft>
                <a:spcPts val="0"/>
              </a:spcAft>
              <a:buClr>
                <a:schemeClr val="dk2"/>
              </a:buClr>
              <a:buSzPts val="1050"/>
              <a:buFont typeface="Arial"/>
              <a:buNone/>
            </a:pPr>
            <a:r>
              <a:rPr lang="en-US" sz="1050" b="1" i="0" u="none" strike="noStrike" cap="none" dirty="0">
                <a:solidFill>
                  <a:schemeClr val="dk2"/>
                </a:solidFill>
                <a:latin typeface="Source Sans Pro Semibold"/>
                <a:ea typeface="Source Sans Pro Semibold"/>
                <a:cs typeface="Source Sans Pro Semibold"/>
                <a:sym typeface="Source Sans Pro SemiBold"/>
              </a:rPr>
              <a:t>PRODUCT</a:t>
            </a:r>
            <a:endParaRPr dirty="0"/>
          </a:p>
        </p:txBody>
      </p:sp>
      <p:sp>
        <p:nvSpPr>
          <p:cNvPr id="198" name="Google Shape;198;p2"/>
          <p:cNvSpPr txBox="1"/>
          <p:nvPr/>
        </p:nvSpPr>
        <p:spPr>
          <a:xfrm>
            <a:off x="4861750" y="1676942"/>
            <a:ext cx="921014" cy="355291"/>
          </a:xfrm>
          <a:prstGeom prst="rect">
            <a:avLst/>
          </a:prstGeom>
          <a:noFill/>
          <a:ln>
            <a:noFill/>
          </a:ln>
        </p:spPr>
        <p:txBody>
          <a:bodyPr spcFirstLastPara="1" wrap="square" lIns="0" tIns="45700" rIns="0" bIns="45700" anchor="t" anchorCtr="0">
            <a:normAutofit/>
          </a:bodyPr>
          <a:lstStyle/>
          <a:p>
            <a:pPr marL="0" marR="0" lvl="0" indent="0" algn="l" rtl="0">
              <a:lnSpc>
                <a:spcPct val="90000"/>
              </a:lnSpc>
              <a:spcBef>
                <a:spcPts val="0"/>
              </a:spcBef>
              <a:spcAft>
                <a:spcPts val="0"/>
              </a:spcAft>
              <a:buClr>
                <a:schemeClr val="dk2"/>
              </a:buClr>
              <a:buSzPts val="1050"/>
              <a:buFont typeface="Arial"/>
              <a:buNone/>
            </a:pPr>
            <a:r>
              <a:rPr lang="en-US" sz="1050" b="1" i="0" u="none" strike="noStrike" cap="none" dirty="0">
                <a:solidFill>
                  <a:schemeClr val="dk2"/>
                </a:solidFill>
                <a:latin typeface="Source Sans Pro Semibold"/>
                <a:ea typeface="Source Sans Pro Semibold"/>
                <a:cs typeface="Source Sans Pro Semibold"/>
                <a:sym typeface="Source Sans Pro SemiBold"/>
              </a:rPr>
              <a:t>ENGINEERING</a:t>
            </a:r>
            <a:endParaRPr dirty="0"/>
          </a:p>
        </p:txBody>
      </p:sp>
      <p:sp>
        <p:nvSpPr>
          <p:cNvPr id="199" name="Google Shape;199;p2"/>
          <p:cNvSpPr txBox="1"/>
          <p:nvPr/>
        </p:nvSpPr>
        <p:spPr>
          <a:xfrm>
            <a:off x="431739" y="4127535"/>
            <a:ext cx="1446561" cy="276998"/>
          </a:xfrm>
          <a:prstGeom prst="rect">
            <a:avLst/>
          </a:prstGeom>
          <a:noFill/>
          <a:ln>
            <a:noFill/>
          </a:ln>
        </p:spPr>
        <p:txBody>
          <a:bodyPr spcFirstLastPara="1" wrap="square" lIns="0" tIns="45700" rIns="0" bIns="45700" anchor="t" anchorCtr="0">
            <a:normAutofit/>
          </a:bodyPr>
          <a:lstStyle/>
          <a:p>
            <a:pPr marL="0" marR="0" lvl="0" indent="0" algn="l" rtl="0">
              <a:lnSpc>
                <a:spcPct val="90000"/>
              </a:lnSpc>
              <a:spcBef>
                <a:spcPts val="0"/>
              </a:spcBef>
              <a:spcAft>
                <a:spcPts val="0"/>
              </a:spcAft>
              <a:buClr>
                <a:schemeClr val="dk2"/>
              </a:buClr>
              <a:buSzPts val="1050"/>
              <a:buFont typeface="Arial"/>
              <a:buNone/>
            </a:pPr>
            <a:r>
              <a:rPr lang="en-US" sz="1050" b="1" i="0" u="none" strike="noStrike" cap="none" dirty="0">
                <a:solidFill>
                  <a:schemeClr val="dk2"/>
                </a:solidFill>
                <a:latin typeface="Source Sans Pro Semibold"/>
                <a:ea typeface="Source Sans Pro Semibold"/>
                <a:cs typeface="Source Sans Pro Semibold"/>
                <a:sym typeface="Source Sans Pro SemiBold"/>
              </a:rPr>
              <a:t>DESIGN</a:t>
            </a:r>
            <a:endParaRPr dirty="0"/>
          </a:p>
        </p:txBody>
      </p:sp>
      <p:pic>
        <p:nvPicPr>
          <p:cNvPr id="200" name="Google Shape;200;p2"/>
          <p:cNvPicPr preferRelativeResize="0"/>
          <p:nvPr/>
        </p:nvPicPr>
        <p:blipFill rotWithShape="1">
          <a:blip r:embed="rId3">
            <a:alphaModFix/>
          </a:blip>
          <a:srcRect/>
          <a:stretch/>
        </p:blipFill>
        <p:spPr>
          <a:xfrm>
            <a:off x="419101" y="2125271"/>
            <a:ext cx="891768" cy="891768"/>
          </a:xfrm>
          <a:prstGeom prst="ellipse">
            <a:avLst/>
          </a:prstGeom>
          <a:noFill/>
          <a:ln>
            <a:noFill/>
          </a:ln>
        </p:spPr>
      </p:pic>
      <p:pic>
        <p:nvPicPr>
          <p:cNvPr id="201" name="Google Shape;201;p2"/>
          <p:cNvPicPr preferRelativeResize="0"/>
          <p:nvPr/>
        </p:nvPicPr>
        <p:blipFill rotWithShape="1">
          <a:blip r:embed="rId4">
            <a:alphaModFix/>
          </a:blip>
          <a:srcRect l="25632" t="13823" r="25632" b="26974"/>
          <a:stretch/>
        </p:blipFill>
        <p:spPr>
          <a:xfrm>
            <a:off x="1878300" y="2136083"/>
            <a:ext cx="891768" cy="891768"/>
          </a:xfrm>
          <a:prstGeom prst="ellipse">
            <a:avLst/>
          </a:prstGeom>
          <a:noFill/>
          <a:ln>
            <a:noFill/>
          </a:ln>
        </p:spPr>
      </p:pic>
      <p:pic>
        <p:nvPicPr>
          <p:cNvPr id="202" name="Google Shape;202;p2"/>
          <p:cNvPicPr preferRelativeResize="0"/>
          <p:nvPr/>
        </p:nvPicPr>
        <p:blipFill rotWithShape="1">
          <a:blip r:embed="rId5">
            <a:alphaModFix/>
          </a:blip>
          <a:srcRect t="11610" b="16390"/>
          <a:stretch/>
        </p:blipFill>
        <p:spPr>
          <a:xfrm>
            <a:off x="3309448" y="2148261"/>
            <a:ext cx="891768" cy="891768"/>
          </a:xfrm>
          <a:prstGeom prst="ellipse">
            <a:avLst/>
          </a:prstGeom>
          <a:noFill/>
          <a:ln>
            <a:noFill/>
          </a:ln>
        </p:spPr>
      </p:pic>
      <p:pic>
        <p:nvPicPr>
          <p:cNvPr id="203" name="Google Shape;203;p2"/>
          <p:cNvPicPr preferRelativeResize="0"/>
          <p:nvPr/>
        </p:nvPicPr>
        <p:blipFill rotWithShape="1">
          <a:blip r:embed="rId6">
            <a:alphaModFix/>
          </a:blip>
          <a:srcRect l="16160" t="7457" r="11694" b="20393"/>
          <a:stretch/>
        </p:blipFill>
        <p:spPr>
          <a:xfrm>
            <a:off x="419100" y="4512084"/>
            <a:ext cx="889673" cy="889673"/>
          </a:xfrm>
          <a:prstGeom prst="ellipse">
            <a:avLst/>
          </a:prstGeom>
          <a:noFill/>
          <a:ln>
            <a:noFill/>
          </a:ln>
        </p:spPr>
      </p:pic>
      <p:pic>
        <p:nvPicPr>
          <p:cNvPr id="204" name="Google Shape;204;p2"/>
          <p:cNvPicPr preferRelativeResize="0"/>
          <p:nvPr/>
        </p:nvPicPr>
        <p:blipFill rotWithShape="1">
          <a:blip r:embed="rId7">
            <a:alphaModFix/>
          </a:blip>
          <a:srcRect/>
          <a:stretch/>
        </p:blipFill>
        <p:spPr>
          <a:xfrm>
            <a:off x="1854193" y="4489830"/>
            <a:ext cx="900063" cy="900063"/>
          </a:xfrm>
          <a:prstGeom prst="ellipse">
            <a:avLst/>
          </a:prstGeom>
          <a:noFill/>
          <a:ln>
            <a:noFill/>
          </a:ln>
        </p:spPr>
      </p:pic>
      <p:pic>
        <p:nvPicPr>
          <p:cNvPr id="205" name="Google Shape;205;p2"/>
          <p:cNvPicPr preferRelativeResize="0"/>
          <p:nvPr/>
        </p:nvPicPr>
        <p:blipFill rotWithShape="1">
          <a:blip r:embed="rId8">
            <a:alphaModFix/>
          </a:blip>
          <a:srcRect l="12757" t="16393" r="20028" b="16392"/>
          <a:stretch/>
        </p:blipFill>
        <p:spPr>
          <a:xfrm>
            <a:off x="3305300" y="4479779"/>
            <a:ext cx="900063" cy="900063"/>
          </a:xfrm>
          <a:prstGeom prst="ellipse">
            <a:avLst/>
          </a:prstGeom>
          <a:noFill/>
          <a:ln>
            <a:noFill/>
          </a:ln>
        </p:spPr>
      </p:pic>
      <p:pic>
        <p:nvPicPr>
          <p:cNvPr id="206" name="Google Shape;206;p2"/>
          <p:cNvPicPr preferRelativeResize="0"/>
          <p:nvPr/>
        </p:nvPicPr>
        <p:blipFill rotWithShape="1">
          <a:blip r:embed="rId9">
            <a:alphaModFix/>
          </a:blip>
          <a:srcRect/>
          <a:stretch/>
        </p:blipFill>
        <p:spPr>
          <a:xfrm>
            <a:off x="4647900" y="4481129"/>
            <a:ext cx="889673" cy="889674"/>
          </a:xfrm>
          <a:prstGeom prst="ellipse">
            <a:avLst/>
          </a:prstGeom>
          <a:noFill/>
          <a:ln>
            <a:noFill/>
          </a:ln>
        </p:spPr>
      </p:pic>
      <p:pic>
        <p:nvPicPr>
          <p:cNvPr id="207" name="Google Shape;207;p2"/>
          <p:cNvPicPr preferRelativeResize="0"/>
          <p:nvPr/>
        </p:nvPicPr>
        <p:blipFill rotWithShape="1">
          <a:blip r:embed="rId10">
            <a:alphaModFix/>
          </a:blip>
          <a:srcRect/>
          <a:stretch/>
        </p:blipFill>
        <p:spPr>
          <a:xfrm>
            <a:off x="8171902" y="2139966"/>
            <a:ext cx="900063" cy="900063"/>
          </a:xfrm>
          <a:prstGeom prst="ellipse">
            <a:avLst/>
          </a:prstGeom>
          <a:noFill/>
          <a:ln>
            <a:noFill/>
          </a:ln>
        </p:spPr>
      </p:pic>
      <p:pic>
        <p:nvPicPr>
          <p:cNvPr id="208" name="Google Shape;208;p2"/>
          <p:cNvPicPr preferRelativeResize="0"/>
          <p:nvPr/>
        </p:nvPicPr>
        <p:blipFill rotWithShape="1">
          <a:blip r:embed="rId11">
            <a:alphaModFix/>
          </a:blip>
          <a:srcRect/>
          <a:stretch/>
        </p:blipFill>
        <p:spPr>
          <a:xfrm>
            <a:off x="9326284" y="2127733"/>
            <a:ext cx="900063" cy="900063"/>
          </a:xfrm>
          <a:prstGeom prst="ellipse">
            <a:avLst/>
          </a:prstGeom>
          <a:noFill/>
          <a:ln>
            <a:noFill/>
          </a:ln>
        </p:spPr>
      </p:pic>
      <p:pic>
        <p:nvPicPr>
          <p:cNvPr id="209" name="Google Shape;209;p2"/>
          <p:cNvPicPr preferRelativeResize="0"/>
          <p:nvPr/>
        </p:nvPicPr>
        <p:blipFill rotWithShape="1">
          <a:blip r:embed="rId12">
            <a:alphaModFix/>
          </a:blip>
          <a:srcRect/>
          <a:stretch/>
        </p:blipFill>
        <p:spPr>
          <a:xfrm>
            <a:off x="10425309" y="2121123"/>
            <a:ext cx="906673" cy="906673"/>
          </a:xfrm>
          <a:prstGeom prst="ellipse">
            <a:avLst/>
          </a:prstGeom>
          <a:noFill/>
          <a:ln>
            <a:noFill/>
          </a:ln>
        </p:spPr>
      </p:pic>
      <p:pic>
        <p:nvPicPr>
          <p:cNvPr id="210" name="Google Shape;210;p2"/>
          <p:cNvPicPr preferRelativeResize="0"/>
          <p:nvPr/>
        </p:nvPicPr>
        <p:blipFill rotWithShape="1">
          <a:blip r:embed="rId13">
            <a:alphaModFix/>
          </a:blip>
          <a:srcRect/>
          <a:stretch/>
        </p:blipFill>
        <p:spPr>
          <a:xfrm>
            <a:off x="8165292" y="4495084"/>
            <a:ext cx="906673" cy="906673"/>
          </a:xfrm>
          <a:prstGeom prst="ellipse">
            <a:avLst/>
          </a:prstGeom>
          <a:noFill/>
          <a:ln>
            <a:noFill/>
          </a:ln>
        </p:spPr>
      </p:pic>
      <p:pic>
        <p:nvPicPr>
          <p:cNvPr id="211" name="Google Shape;211;p2"/>
          <p:cNvPicPr preferRelativeResize="0"/>
          <p:nvPr/>
        </p:nvPicPr>
        <p:blipFill rotWithShape="1">
          <a:blip r:embed="rId14">
            <a:alphaModFix/>
          </a:blip>
          <a:srcRect/>
          <a:stretch/>
        </p:blipFill>
        <p:spPr>
          <a:xfrm>
            <a:off x="9319674" y="4525574"/>
            <a:ext cx="906673" cy="906673"/>
          </a:xfrm>
          <a:prstGeom prst="ellipse">
            <a:avLst/>
          </a:prstGeom>
          <a:noFill/>
          <a:ln>
            <a:noFill/>
          </a:ln>
        </p:spPr>
      </p:pic>
      <p:sp>
        <p:nvSpPr>
          <p:cNvPr id="212" name="Google Shape;212;p2"/>
          <p:cNvSpPr txBox="1"/>
          <p:nvPr/>
        </p:nvSpPr>
        <p:spPr>
          <a:xfrm>
            <a:off x="1865661" y="3151132"/>
            <a:ext cx="1226148" cy="507831"/>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chemeClr val="dk2"/>
              </a:buClr>
              <a:buSzPts val="1200"/>
              <a:buFont typeface="PT Serif"/>
              <a:buNone/>
            </a:pPr>
            <a:r>
              <a:rPr lang="en-US" sz="1100" b="1" i="0" u="none" strike="noStrike" cap="none" dirty="0">
                <a:solidFill>
                  <a:schemeClr val="dk2"/>
                </a:solidFill>
                <a:latin typeface="PT Serif"/>
                <a:ea typeface="PT Serif"/>
                <a:cs typeface="PT Serif"/>
                <a:sym typeface="PT Serif"/>
              </a:rPr>
              <a:t>Jordan White</a:t>
            </a:r>
            <a:br>
              <a:rPr lang="en-US" sz="1100" b="0" i="0" u="none" strike="noStrike" cap="none" dirty="0">
                <a:solidFill>
                  <a:schemeClr val="dk2"/>
                </a:solidFill>
                <a:latin typeface="PT Serif"/>
                <a:ea typeface="PT Serif"/>
                <a:cs typeface="PT Serif"/>
                <a:sym typeface="PT Serif"/>
              </a:rPr>
            </a:br>
            <a:r>
              <a:rPr lang="en-US" sz="1100" b="0" i="0" u="none" strike="noStrike" cap="none" dirty="0">
                <a:solidFill>
                  <a:schemeClr val="dk2"/>
                </a:solidFill>
                <a:latin typeface="Source Sans Pro"/>
                <a:ea typeface="Source Sans Pro"/>
                <a:cs typeface="Source Sans Pro"/>
                <a:sym typeface="Source Sans Pro"/>
              </a:rPr>
              <a:t>Dallas, TX</a:t>
            </a:r>
            <a:br>
              <a:rPr lang="en-US" sz="1100" b="0" i="0" u="none" strike="noStrike" cap="none" dirty="0">
                <a:solidFill>
                  <a:schemeClr val="dk2"/>
                </a:solidFill>
                <a:latin typeface="Source Sans Pro"/>
                <a:ea typeface="Source Sans Pro"/>
                <a:cs typeface="Source Sans Pro"/>
                <a:sym typeface="Source Sans Pro"/>
              </a:rPr>
            </a:br>
            <a:r>
              <a:rPr lang="en-US" sz="1100" b="0" i="0" u="none" strike="noStrike" cap="none" dirty="0">
                <a:solidFill>
                  <a:schemeClr val="dk2"/>
                </a:solidFill>
                <a:latin typeface="Source Sans Pro"/>
                <a:ea typeface="Source Sans Pro"/>
                <a:cs typeface="Source Sans Pro"/>
                <a:sym typeface="Source Sans Pro"/>
              </a:rPr>
              <a:t>Product Manager</a:t>
            </a:r>
            <a:endParaRPr sz="1100" b="0" i="0" u="none" strike="noStrike" cap="none" dirty="0">
              <a:solidFill>
                <a:schemeClr val="dk2"/>
              </a:solidFill>
              <a:latin typeface="Source Sans Pro"/>
              <a:ea typeface="Source Sans Pro"/>
              <a:cs typeface="Source Sans Pro"/>
              <a:sym typeface="Source Sans Pro"/>
            </a:endParaRPr>
          </a:p>
        </p:txBody>
      </p:sp>
      <p:sp>
        <p:nvSpPr>
          <p:cNvPr id="213" name="Google Shape;213;p2"/>
          <p:cNvSpPr txBox="1"/>
          <p:nvPr/>
        </p:nvSpPr>
        <p:spPr>
          <a:xfrm>
            <a:off x="3357787" y="3129886"/>
            <a:ext cx="1226148" cy="507831"/>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chemeClr val="dk2"/>
              </a:buClr>
              <a:buSzPts val="1200"/>
              <a:buFont typeface="PT Serif"/>
              <a:buNone/>
            </a:pPr>
            <a:r>
              <a:rPr lang="en-US" sz="1100" b="1" i="0" u="none" strike="noStrike" cap="none" dirty="0">
                <a:solidFill>
                  <a:schemeClr val="dk2"/>
                </a:solidFill>
                <a:latin typeface="PT Serif"/>
                <a:ea typeface="PT Serif"/>
                <a:cs typeface="PT Serif"/>
                <a:sym typeface="PT Serif"/>
              </a:rPr>
              <a:t>Tami Corson</a:t>
            </a:r>
            <a:endParaRPr sz="1100" b="1" i="0" u="none" strike="noStrike" cap="none" dirty="0">
              <a:solidFill>
                <a:schemeClr val="dk2"/>
              </a:solidFill>
              <a:latin typeface="PT Serif"/>
              <a:ea typeface="PT Serif"/>
              <a:cs typeface="PT Serif"/>
              <a:sym typeface="PT Serif"/>
            </a:endParaRPr>
          </a:p>
          <a:p>
            <a:pPr marL="0" marR="0" lvl="0" indent="0" algn="l" rtl="0">
              <a:lnSpc>
                <a:spcPct val="100000"/>
              </a:lnSpc>
              <a:spcBef>
                <a:spcPts val="0"/>
              </a:spcBef>
              <a:spcAft>
                <a:spcPts val="0"/>
              </a:spcAft>
              <a:buClr>
                <a:schemeClr val="dk2"/>
              </a:buClr>
              <a:buSzPts val="1200"/>
              <a:buFont typeface="PT Serif"/>
              <a:buNone/>
            </a:pPr>
            <a:r>
              <a:rPr lang="en-US" sz="1100" b="0" i="0" u="none" strike="noStrike" cap="none" dirty="0">
                <a:solidFill>
                  <a:schemeClr val="dk2"/>
                </a:solidFill>
                <a:latin typeface="Source Sans Pro"/>
                <a:ea typeface="Source Sans Pro"/>
                <a:cs typeface="Source Sans Pro"/>
                <a:sym typeface="Source Sans Pro"/>
              </a:rPr>
              <a:t>North Carolina</a:t>
            </a:r>
            <a:endParaRPr sz="1100" b="0" i="0" u="none" strike="noStrike" cap="none" dirty="0">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chemeClr val="dk2"/>
              </a:buClr>
              <a:buSzPts val="1200"/>
              <a:buFont typeface="PT Serif"/>
              <a:buNone/>
            </a:pPr>
            <a:r>
              <a:rPr lang="en-US" sz="1100" b="0" i="0" u="none" strike="noStrike" cap="none" dirty="0">
                <a:solidFill>
                  <a:schemeClr val="dk2"/>
                </a:solidFill>
                <a:latin typeface="Source Sans Pro"/>
                <a:ea typeface="Source Sans Pro"/>
                <a:cs typeface="Source Sans Pro"/>
                <a:sym typeface="Source Sans Pro"/>
              </a:rPr>
              <a:t>Scrum Master</a:t>
            </a:r>
            <a:endParaRPr sz="1100" b="0" i="0" u="none" strike="noStrike" cap="none" dirty="0">
              <a:solidFill>
                <a:schemeClr val="dk2"/>
              </a:solidFill>
              <a:latin typeface="Source Sans Pro"/>
              <a:ea typeface="Source Sans Pro"/>
              <a:cs typeface="Source Sans Pro"/>
              <a:sym typeface="Source Sans Pro"/>
            </a:endParaRPr>
          </a:p>
        </p:txBody>
      </p:sp>
      <p:sp>
        <p:nvSpPr>
          <p:cNvPr id="214" name="Google Shape;214;p2"/>
          <p:cNvSpPr txBox="1"/>
          <p:nvPr/>
        </p:nvSpPr>
        <p:spPr>
          <a:xfrm>
            <a:off x="423426" y="3129886"/>
            <a:ext cx="1003898" cy="670758"/>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chemeClr val="dk2"/>
              </a:buClr>
              <a:buSzPts val="1200"/>
              <a:buFont typeface="PT Serif"/>
              <a:buNone/>
            </a:pPr>
            <a:r>
              <a:rPr lang="en-US" sz="1100" b="1" i="0" u="none" strike="noStrike" cap="none" dirty="0">
                <a:solidFill>
                  <a:schemeClr val="dk2"/>
                </a:solidFill>
                <a:latin typeface="PT Serif"/>
                <a:ea typeface="PT Serif"/>
                <a:cs typeface="PT Serif"/>
                <a:sym typeface="PT Serif"/>
              </a:rPr>
              <a:t>Ashley Castillo</a:t>
            </a:r>
            <a:br>
              <a:rPr lang="en-US" sz="1100" b="0" i="0" u="none" strike="noStrike" cap="none" dirty="0">
                <a:solidFill>
                  <a:schemeClr val="dk2"/>
                </a:solidFill>
                <a:latin typeface="PT Serif"/>
                <a:ea typeface="PT Serif"/>
                <a:cs typeface="PT Serif"/>
                <a:sym typeface="PT Serif"/>
              </a:rPr>
            </a:br>
            <a:r>
              <a:rPr lang="en-US" sz="1100" b="0" i="0" u="none" strike="noStrike" cap="none" dirty="0">
                <a:solidFill>
                  <a:schemeClr val="dk2"/>
                </a:solidFill>
                <a:latin typeface="Source Sans Pro"/>
                <a:ea typeface="Source Sans Pro"/>
                <a:cs typeface="Source Sans Pro"/>
                <a:sym typeface="Source Sans Pro"/>
              </a:rPr>
              <a:t>Washington DC</a:t>
            </a:r>
            <a:br>
              <a:rPr lang="en-US" sz="1100" b="0" i="0" u="none" strike="noStrike" cap="none" dirty="0">
                <a:solidFill>
                  <a:schemeClr val="dk2"/>
                </a:solidFill>
                <a:latin typeface="Source Sans Pro"/>
                <a:ea typeface="Source Sans Pro"/>
                <a:cs typeface="Source Sans Pro"/>
                <a:sym typeface="Source Sans Pro"/>
              </a:rPr>
            </a:br>
            <a:r>
              <a:rPr lang="en-US" sz="1100" b="0" i="0" u="none" strike="noStrike" cap="none" dirty="0">
                <a:solidFill>
                  <a:schemeClr val="dk2"/>
                </a:solidFill>
                <a:latin typeface="Source Sans Pro"/>
                <a:ea typeface="Source Sans Pro"/>
                <a:cs typeface="Source Sans Pro"/>
                <a:sym typeface="Source Sans Pro"/>
              </a:rPr>
              <a:t>Product Manager Lead</a:t>
            </a:r>
            <a:endParaRPr sz="1100" b="0" i="0" u="none" strike="noStrike" cap="none" dirty="0">
              <a:solidFill>
                <a:schemeClr val="dk2"/>
              </a:solidFill>
              <a:latin typeface="Source Sans Pro"/>
              <a:ea typeface="Source Sans Pro"/>
              <a:cs typeface="Source Sans Pro"/>
              <a:sym typeface="Source Sans Pro"/>
            </a:endParaRPr>
          </a:p>
        </p:txBody>
      </p:sp>
      <p:grpSp>
        <p:nvGrpSpPr>
          <p:cNvPr id="215" name="Google Shape;215;p2"/>
          <p:cNvGrpSpPr/>
          <p:nvPr/>
        </p:nvGrpSpPr>
        <p:grpSpPr>
          <a:xfrm>
            <a:off x="4916467" y="2096150"/>
            <a:ext cx="1226148" cy="1508606"/>
            <a:chOff x="6360087" y="2150356"/>
            <a:chExt cx="1226148" cy="1508606"/>
          </a:xfrm>
        </p:grpSpPr>
        <p:pic>
          <p:nvPicPr>
            <p:cNvPr id="216" name="Google Shape;216;p2"/>
            <p:cNvPicPr preferRelativeResize="0"/>
            <p:nvPr/>
          </p:nvPicPr>
          <p:blipFill rotWithShape="1">
            <a:blip r:embed="rId15">
              <a:alphaModFix/>
            </a:blip>
            <a:srcRect l="1041" r="1042"/>
            <a:stretch/>
          </p:blipFill>
          <p:spPr>
            <a:xfrm>
              <a:off x="6360087" y="2150356"/>
              <a:ext cx="889673" cy="889673"/>
            </a:xfrm>
            <a:prstGeom prst="ellipse">
              <a:avLst/>
            </a:prstGeom>
            <a:noFill/>
            <a:ln>
              <a:noFill/>
            </a:ln>
          </p:spPr>
        </p:pic>
        <p:sp>
          <p:nvSpPr>
            <p:cNvPr id="217" name="Google Shape;217;p2"/>
            <p:cNvSpPr txBox="1"/>
            <p:nvPr/>
          </p:nvSpPr>
          <p:spPr>
            <a:xfrm>
              <a:off x="6360087" y="3151131"/>
              <a:ext cx="1226148" cy="507831"/>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chemeClr val="dk2"/>
                </a:buClr>
                <a:buSzPts val="1200"/>
                <a:buFont typeface="PT Serif"/>
                <a:buNone/>
              </a:pPr>
              <a:r>
                <a:rPr lang="en-US" sz="1100" b="1" i="0" u="none" strike="noStrike" cap="none" dirty="0">
                  <a:solidFill>
                    <a:schemeClr val="dk2"/>
                  </a:solidFill>
                  <a:latin typeface="PT Serif"/>
                  <a:ea typeface="PT Serif"/>
                  <a:cs typeface="PT Serif"/>
                  <a:sym typeface="PT Serif"/>
                </a:rPr>
                <a:t>Nadya Primak</a:t>
              </a:r>
              <a:br>
                <a:rPr lang="en-US" sz="1100" b="0" i="0" u="none" strike="noStrike" cap="none" dirty="0">
                  <a:solidFill>
                    <a:schemeClr val="dk2"/>
                  </a:solidFill>
                  <a:latin typeface="PT Serif"/>
                  <a:ea typeface="PT Serif"/>
                  <a:cs typeface="PT Serif"/>
                  <a:sym typeface="PT Serif"/>
                </a:rPr>
              </a:br>
              <a:r>
                <a:rPr lang="en-US" sz="1100" b="0" i="0" u="none" strike="noStrike" cap="none" dirty="0">
                  <a:solidFill>
                    <a:schemeClr val="dk2"/>
                  </a:solidFill>
                  <a:latin typeface="Source Sans Pro"/>
                  <a:ea typeface="Source Sans Pro"/>
                  <a:cs typeface="Source Sans Pro"/>
                  <a:sym typeface="Source Sans Pro"/>
                </a:rPr>
                <a:t>Washington DC</a:t>
              </a:r>
              <a:br>
                <a:rPr lang="en-US" sz="1100" b="0" i="0" u="none" strike="noStrike" cap="none" dirty="0">
                  <a:solidFill>
                    <a:schemeClr val="dk2"/>
                  </a:solidFill>
                  <a:latin typeface="Source Sans Pro"/>
                  <a:ea typeface="Source Sans Pro"/>
                  <a:cs typeface="Source Sans Pro"/>
                  <a:sym typeface="Source Sans Pro"/>
                </a:rPr>
              </a:br>
              <a:r>
                <a:rPr lang="en-US" sz="1100" b="0" i="0" u="none" strike="noStrike" cap="none" dirty="0">
                  <a:solidFill>
                    <a:schemeClr val="dk2"/>
                  </a:solidFill>
                  <a:latin typeface="Source Sans Pro"/>
                  <a:ea typeface="Source Sans Pro"/>
                  <a:cs typeface="Source Sans Pro"/>
                  <a:sym typeface="Source Sans Pro"/>
                </a:rPr>
                <a:t>Engineer</a:t>
              </a:r>
              <a:endParaRPr sz="1100" b="0" i="0" u="none" strike="noStrike" cap="none" dirty="0">
                <a:solidFill>
                  <a:schemeClr val="dk2"/>
                </a:solidFill>
                <a:latin typeface="Source Sans Pro"/>
                <a:ea typeface="Source Sans Pro"/>
                <a:cs typeface="Source Sans Pro"/>
                <a:sym typeface="Source Sans Pro"/>
              </a:endParaRPr>
            </a:p>
          </p:txBody>
        </p:sp>
      </p:grpSp>
      <p:sp>
        <p:nvSpPr>
          <p:cNvPr id="218" name="Google Shape;218;p2"/>
          <p:cNvSpPr txBox="1"/>
          <p:nvPr/>
        </p:nvSpPr>
        <p:spPr>
          <a:xfrm>
            <a:off x="8300980" y="3182932"/>
            <a:ext cx="1226148" cy="338554"/>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chemeClr val="dk2"/>
              </a:buClr>
              <a:buSzPts val="1200"/>
              <a:buFont typeface="PT Serif"/>
              <a:buNone/>
            </a:pPr>
            <a:r>
              <a:rPr lang="en-US" sz="1100" b="1" i="0" u="none" strike="noStrike" cap="none" dirty="0">
                <a:solidFill>
                  <a:schemeClr val="dk2"/>
                </a:solidFill>
                <a:latin typeface="PT Serif"/>
                <a:ea typeface="PT Serif"/>
                <a:cs typeface="PT Serif"/>
                <a:sym typeface="PT Serif"/>
              </a:rPr>
              <a:t>Jeff Scheire</a:t>
            </a:r>
            <a:endParaRPr sz="1100" b="0" i="0" u="none" strike="noStrike" cap="none" dirty="0">
              <a:solidFill>
                <a:schemeClr val="dk2"/>
              </a:solidFill>
              <a:latin typeface="PT Serif"/>
              <a:ea typeface="PT Serif"/>
              <a:cs typeface="PT Serif"/>
              <a:sym typeface="PT Serif"/>
            </a:endParaRPr>
          </a:p>
          <a:p>
            <a:pPr marL="0" marR="0" lvl="0" indent="0" algn="l" rtl="0">
              <a:lnSpc>
                <a:spcPct val="100000"/>
              </a:lnSpc>
              <a:spcBef>
                <a:spcPts val="0"/>
              </a:spcBef>
              <a:spcAft>
                <a:spcPts val="0"/>
              </a:spcAft>
              <a:buClr>
                <a:schemeClr val="dk2"/>
              </a:buClr>
              <a:buSzPts val="1200"/>
              <a:buFont typeface="PT Serif"/>
              <a:buNone/>
            </a:pPr>
            <a:r>
              <a:rPr lang="en-US" sz="1100" b="0" i="0" u="none" strike="noStrike" cap="none" dirty="0">
                <a:solidFill>
                  <a:schemeClr val="dk2"/>
                </a:solidFill>
                <a:latin typeface="Source Sans Pro"/>
                <a:ea typeface="Source Sans Pro"/>
                <a:cs typeface="Source Sans Pro"/>
                <a:sym typeface="Source Sans Pro"/>
              </a:rPr>
              <a:t>MO Studio</a:t>
            </a:r>
            <a:endParaRPr sz="1100" b="0" i="0" u="none" strike="noStrike" cap="none" dirty="0">
              <a:solidFill>
                <a:schemeClr val="dk2"/>
              </a:solidFill>
              <a:latin typeface="Source Sans Pro"/>
              <a:ea typeface="Source Sans Pro"/>
              <a:cs typeface="Source Sans Pro"/>
              <a:sym typeface="Source Sans Pro"/>
            </a:endParaRPr>
          </a:p>
        </p:txBody>
      </p:sp>
      <p:sp>
        <p:nvSpPr>
          <p:cNvPr id="219" name="Google Shape;219;p2"/>
          <p:cNvSpPr txBox="1"/>
          <p:nvPr/>
        </p:nvSpPr>
        <p:spPr>
          <a:xfrm>
            <a:off x="10542426" y="3186791"/>
            <a:ext cx="1226148" cy="338554"/>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chemeClr val="dk2"/>
              </a:buClr>
              <a:buSzPts val="1200"/>
              <a:buFont typeface="PT Serif"/>
              <a:buNone/>
            </a:pPr>
            <a:r>
              <a:rPr lang="en-US" sz="1100" b="1" i="0" u="none" strike="noStrike" cap="none" dirty="0">
                <a:solidFill>
                  <a:schemeClr val="dk2"/>
                </a:solidFill>
                <a:latin typeface="PT Serif"/>
                <a:ea typeface="PT Serif"/>
                <a:cs typeface="PT Serif"/>
                <a:sym typeface="PT Serif"/>
              </a:rPr>
              <a:t>Kevin London</a:t>
            </a:r>
            <a:br>
              <a:rPr lang="en-US" sz="1100" b="0" i="0" u="none" strike="noStrike" cap="none" dirty="0">
                <a:solidFill>
                  <a:schemeClr val="dk2"/>
                </a:solidFill>
                <a:latin typeface="PT Serif"/>
                <a:ea typeface="PT Serif"/>
                <a:cs typeface="PT Serif"/>
                <a:sym typeface="PT Serif"/>
              </a:rPr>
            </a:br>
            <a:r>
              <a:rPr lang="en-US" sz="1100" b="0" i="0" u="none" strike="noStrike" cap="none" dirty="0">
                <a:solidFill>
                  <a:schemeClr val="dk2"/>
                </a:solidFill>
                <a:latin typeface="Source Sans Pro"/>
                <a:ea typeface="Source Sans Pro"/>
                <a:cs typeface="Source Sans Pro"/>
                <a:sym typeface="Source Sans Pro"/>
              </a:rPr>
              <a:t>Frog</a:t>
            </a:r>
            <a:endParaRPr sz="1100" b="0" i="0" u="none" strike="noStrike" cap="none" dirty="0">
              <a:solidFill>
                <a:schemeClr val="dk2"/>
              </a:solidFill>
              <a:latin typeface="Source Sans Pro"/>
              <a:ea typeface="Source Sans Pro"/>
              <a:cs typeface="Source Sans Pro"/>
              <a:sym typeface="Source Sans Pro"/>
            </a:endParaRPr>
          </a:p>
        </p:txBody>
      </p:sp>
      <p:sp>
        <p:nvSpPr>
          <p:cNvPr id="220" name="Google Shape;220;p2"/>
          <p:cNvSpPr txBox="1"/>
          <p:nvPr/>
        </p:nvSpPr>
        <p:spPr>
          <a:xfrm>
            <a:off x="9412234" y="3186496"/>
            <a:ext cx="1226148" cy="338554"/>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chemeClr val="dk2"/>
              </a:buClr>
              <a:buSzPts val="1200"/>
              <a:buFont typeface="PT Serif"/>
              <a:buNone/>
            </a:pPr>
            <a:r>
              <a:rPr lang="en-US" sz="1100" b="1" i="0" u="none" strike="noStrike" cap="none" dirty="0">
                <a:solidFill>
                  <a:schemeClr val="dk2"/>
                </a:solidFill>
                <a:latin typeface="PT Serif"/>
                <a:ea typeface="PT Serif"/>
                <a:cs typeface="PT Serif"/>
                <a:sym typeface="PT Serif"/>
              </a:rPr>
              <a:t>Marcy Jacobs</a:t>
            </a:r>
            <a:endParaRPr sz="1100" b="1" i="0" u="none" strike="noStrike" cap="none" dirty="0">
              <a:solidFill>
                <a:schemeClr val="dk2"/>
              </a:solidFill>
              <a:latin typeface="PT Serif"/>
              <a:ea typeface="PT Serif"/>
              <a:cs typeface="PT Serif"/>
              <a:sym typeface="PT Serif"/>
            </a:endParaRPr>
          </a:p>
          <a:p>
            <a:pPr marL="0" marR="0" lvl="0" indent="0" algn="l" rtl="0">
              <a:lnSpc>
                <a:spcPct val="100000"/>
              </a:lnSpc>
              <a:spcBef>
                <a:spcPts val="0"/>
              </a:spcBef>
              <a:spcAft>
                <a:spcPts val="0"/>
              </a:spcAft>
              <a:buClr>
                <a:schemeClr val="dk2"/>
              </a:buClr>
              <a:buSzPts val="1200"/>
              <a:buFont typeface="PT Serif"/>
              <a:buNone/>
            </a:pPr>
            <a:r>
              <a:rPr lang="en-US" sz="1100" b="0" i="0" u="none" strike="noStrike" cap="none" dirty="0">
                <a:solidFill>
                  <a:schemeClr val="dk2"/>
                </a:solidFill>
                <a:latin typeface="Source Sans Pro"/>
                <a:ea typeface="Source Sans Pro"/>
                <a:cs typeface="Source Sans Pro"/>
                <a:sym typeface="Source Sans Pro"/>
              </a:rPr>
              <a:t>McKinsey</a:t>
            </a:r>
            <a:endParaRPr sz="1100" b="0" i="0" u="none" strike="noStrike" cap="none" dirty="0">
              <a:solidFill>
                <a:schemeClr val="dk2"/>
              </a:solidFill>
              <a:latin typeface="Source Sans Pro"/>
              <a:ea typeface="Source Sans Pro"/>
              <a:cs typeface="Source Sans Pro"/>
              <a:sym typeface="Source Sans Pro"/>
            </a:endParaRPr>
          </a:p>
        </p:txBody>
      </p:sp>
      <p:sp>
        <p:nvSpPr>
          <p:cNvPr id="221" name="Google Shape;221;p2"/>
          <p:cNvSpPr txBox="1"/>
          <p:nvPr/>
        </p:nvSpPr>
        <p:spPr>
          <a:xfrm>
            <a:off x="3357787" y="5570906"/>
            <a:ext cx="1226148" cy="507831"/>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chemeClr val="dk2"/>
              </a:buClr>
              <a:buSzPts val="1200"/>
              <a:buFont typeface="PT Serif"/>
              <a:buNone/>
            </a:pPr>
            <a:r>
              <a:rPr lang="en-US" sz="1100" b="1" i="0" u="none" strike="noStrike" cap="none" dirty="0">
                <a:solidFill>
                  <a:schemeClr val="dk2"/>
                </a:solidFill>
                <a:latin typeface="PT Serif"/>
                <a:ea typeface="PT Serif"/>
                <a:cs typeface="PT Serif"/>
                <a:sym typeface="PT Serif"/>
              </a:rPr>
              <a:t>Grace Hong</a:t>
            </a:r>
            <a:br>
              <a:rPr lang="en-US" sz="1100" b="0" i="0" u="none" strike="noStrike" cap="none" dirty="0">
                <a:solidFill>
                  <a:schemeClr val="dk2"/>
                </a:solidFill>
                <a:latin typeface="PT Serif"/>
                <a:ea typeface="PT Serif"/>
                <a:cs typeface="PT Serif"/>
                <a:sym typeface="PT Serif"/>
              </a:rPr>
            </a:br>
            <a:r>
              <a:rPr lang="en-US" sz="1100" b="0" i="0" u="none" strike="noStrike" cap="none" dirty="0">
                <a:solidFill>
                  <a:schemeClr val="dk2"/>
                </a:solidFill>
                <a:latin typeface="Source Sans Pro"/>
                <a:ea typeface="Source Sans Pro"/>
                <a:cs typeface="Source Sans Pro"/>
                <a:sym typeface="Source Sans Pro"/>
              </a:rPr>
              <a:t>New Jersey</a:t>
            </a:r>
            <a:br>
              <a:rPr lang="en-US" sz="1100" b="0" i="0" u="none" strike="noStrike" cap="none" dirty="0">
                <a:solidFill>
                  <a:schemeClr val="dk2"/>
                </a:solidFill>
                <a:latin typeface="Source Sans Pro"/>
                <a:ea typeface="Source Sans Pro"/>
                <a:cs typeface="Source Sans Pro"/>
                <a:sym typeface="Source Sans Pro"/>
              </a:rPr>
            </a:br>
            <a:r>
              <a:rPr lang="en-US" sz="1100" b="0" i="0" u="none" strike="noStrike" cap="none" dirty="0">
                <a:solidFill>
                  <a:schemeClr val="dk2"/>
                </a:solidFill>
                <a:latin typeface="Source Sans Pro"/>
                <a:ea typeface="Source Sans Pro"/>
                <a:cs typeface="Source Sans Pro"/>
                <a:sym typeface="Source Sans Pro"/>
              </a:rPr>
              <a:t>Experience Designer</a:t>
            </a:r>
            <a:endParaRPr sz="1100" b="0" i="0" u="none" strike="noStrike" cap="none" dirty="0">
              <a:solidFill>
                <a:schemeClr val="dk2"/>
              </a:solidFill>
              <a:latin typeface="Source Sans Pro"/>
              <a:ea typeface="Source Sans Pro"/>
              <a:cs typeface="Source Sans Pro"/>
              <a:sym typeface="Source Sans Pro"/>
            </a:endParaRPr>
          </a:p>
        </p:txBody>
      </p:sp>
      <p:sp>
        <p:nvSpPr>
          <p:cNvPr id="222" name="Google Shape;222;p2"/>
          <p:cNvSpPr txBox="1"/>
          <p:nvPr/>
        </p:nvSpPr>
        <p:spPr>
          <a:xfrm>
            <a:off x="1780813" y="5571010"/>
            <a:ext cx="1322977" cy="846386"/>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chemeClr val="dk2"/>
              </a:buClr>
              <a:buSzPts val="1200"/>
              <a:buFont typeface="PT Serif"/>
              <a:buNone/>
            </a:pPr>
            <a:r>
              <a:rPr lang="en-US" sz="1100" b="1" i="0" u="none" strike="noStrike" cap="none" dirty="0">
                <a:solidFill>
                  <a:schemeClr val="dk2"/>
                </a:solidFill>
                <a:latin typeface="PT Serif"/>
                <a:ea typeface="PT Serif"/>
                <a:cs typeface="PT Serif"/>
                <a:sym typeface="PT Serif"/>
              </a:rPr>
              <a:t>Carl Dickerson</a:t>
            </a:r>
            <a:br>
              <a:rPr lang="en-US" sz="1100" b="0" i="0" u="none" strike="noStrike" cap="none" dirty="0">
                <a:solidFill>
                  <a:schemeClr val="dk2"/>
                </a:solidFill>
                <a:latin typeface="PT Serif"/>
                <a:ea typeface="PT Serif"/>
                <a:cs typeface="PT Serif"/>
                <a:sym typeface="PT Serif"/>
              </a:rPr>
            </a:br>
            <a:r>
              <a:rPr lang="en-US" sz="1100" b="0" i="0" u="none" strike="noStrike" cap="none" dirty="0">
                <a:solidFill>
                  <a:schemeClr val="dk2"/>
                </a:solidFill>
                <a:latin typeface="Source Sans Pro"/>
                <a:ea typeface="Source Sans Pro"/>
                <a:cs typeface="Source Sans Pro"/>
                <a:sym typeface="Source Sans Pro"/>
              </a:rPr>
              <a:t>Atlanta, GA</a:t>
            </a:r>
            <a:br>
              <a:rPr lang="en-US" sz="1100" b="0" i="0" u="none" strike="noStrike" cap="none" dirty="0">
                <a:solidFill>
                  <a:schemeClr val="dk2"/>
                </a:solidFill>
                <a:latin typeface="Source Sans Pro"/>
                <a:ea typeface="Source Sans Pro"/>
                <a:cs typeface="Source Sans Pro"/>
                <a:sym typeface="Source Sans Pro"/>
              </a:rPr>
            </a:br>
            <a:r>
              <a:rPr lang="en-US" sz="1100" b="0" i="0" u="none" strike="noStrike" cap="none" dirty="0">
                <a:solidFill>
                  <a:schemeClr val="dk2"/>
                </a:solidFill>
                <a:latin typeface="Source Sans Pro"/>
                <a:ea typeface="Source Sans Pro"/>
                <a:cs typeface="Source Sans Pro"/>
                <a:sym typeface="Source Sans Pro"/>
              </a:rPr>
              <a:t>Content Strategist and Plain Language Content Creator</a:t>
            </a:r>
            <a:endParaRPr sz="1100" b="0" i="0" u="none" strike="noStrike" cap="none" dirty="0">
              <a:solidFill>
                <a:schemeClr val="dk2"/>
              </a:solidFill>
              <a:latin typeface="Source Sans Pro"/>
              <a:ea typeface="Source Sans Pro"/>
              <a:cs typeface="Source Sans Pro"/>
              <a:sym typeface="Source Sans Pro"/>
            </a:endParaRPr>
          </a:p>
        </p:txBody>
      </p:sp>
      <p:sp>
        <p:nvSpPr>
          <p:cNvPr id="223" name="Google Shape;223;p2"/>
          <p:cNvSpPr txBox="1"/>
          <p:nvPr/>
        </p:nvSpPr>
        <p:spPr>
          <a:xfrm>
            <a:off x="419100" y="5581123"/>
            <a:ext cx="1226148" cy="507831"/>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chemeClr val="dk2"/>
              </a:buClr>
              <a:buSzPts val="1200"/>
              <a:buFont typeface="PT Serif"/>
              <a:buNone/>
            </a:pPr>
            <a:r>
              <a:rPr lang="en-US" sz="1100" b="1" i="0" u="none" strike="noStrike" cap="none" dirty="0">
                <a:solidFill>
                  <a:schemeClr val="dk2"/>
                </a:solidFill>
                <a:latin typeface="PT Serif"/>
                <a:ea typeface="PT Serif"/>
                <a:cs typeface="PT Serif"/>
                <a:sym typeface="PT Serif"/>
              </a:rPr>
              <a:t>Kit Casey</a:t>
            </a:r>
            <a:br>
              <a:rPr lang="en-US" sz="1100" b="0" i="0" u="none" strike="noStrike" cap="none" dirty="0">
                <a:solidFill>
                  <a:schemeClr val="dk2"/>
                </a:solidFill>
                <a:latin typeface="PT Serif"/>
                <a:ea typeface="PT Serif"/>
                <a:cs typeface="PT Serif"/>
                <a:sym typeface="PT Serif"/>
              </a:rPr>
            </a:br>
            <a:r>
              <a:rPr lang="en-US" sz="1100" b="0" i="0" u="none" strike="noStrike" cap="none" dirty="0">
                <a:solidFill>
                  <a:schemeClr val="dk2"/>
                </a:solidFill>
                <a:latin typeface="Source Sans Pro"/>
                <a:ea typeface="Source Sans Pro"/>
                <a:cs typeface="Source Sans Pro"/>
                <a:sym typeface="Source Sans Pro"/>
              </a:rPr>
              <a:t>Boston, MA</a:t>
            </a:r>
            <a:br>
              <a:rPr lang="en-US" sz="1100" b="0" i="0" u="none" strike="noStrike" cap="none" dirty="0">
                <a:solidFill>
                  <a:schemeClr val="dk2"/>
                </a:solidFill>
                <a:latin typeface="Source Sans Pro"/>
                <a:ea typeface="Source Sans Pro"/>
                <a:cs typeface="Source Sans Pro"/>
                <a:sym typeface="Source Sans Pro"/>
              </a:rPr>
            </a:br>
            <a:r>
              <a:rPr lang="en-US" sz="1100" b="0" i="0" u="none" strike="noStrike" cap="none" dirty="0">
                <a:solidFill>
                  <a:schemeClr val="dk2"/>
                </a:solidFill>
                <a:latin typeface="Source Sans Pro"/>
                <a:ea typeface="Source Sans Pro"/>
                <a:cs typeface="Source Sans Pro"/>
                <a:sym typeface="Source Sans Pro"/>
              </a:rPr>
              <a:t>Design Director</a:t>
            </a:r>
            <a:endParaRPr sz="1100" b="0" i="0" u="none" strike="noStrike" cap="none" dirty="0">
              <a:solidFill>
                <a:schemeClr val="dk2"/>
              </a:solidFill>
              <a:latin typeface="Source Sans Pro"/>
              <a:ea typeface="Source Sans Pro"/>
              <a:cs typeface="Source Sans Pro"/>
              <a:sym typeface="Source Sans Pro"/>
            </a:endParaRPr>
          </a:p>
        </p:txBody>
      </p:sp>
      <p:sp>
        <p:nvSpPr>
          <p:cNvPr id="224" name="Google Shape;224;p2"/>
          <p:cNvSpPr txBox="1"/>
          <p:nvPr/>
        </p:nvSpPr>
        <p:spPr>
          <a:xfrm>
            <a:off x="4687570" y="5581096"/>
            <a:ext cx="1226148" cy="677108"/>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chemeClr val="dk2"/>
              </a:buClr>
              <a:buSzPts val="1200"/>
              <a:buFont typeface="PT Serif"/>
              <a:buNone/>
            </a:pPr>
            <a:r>
              <a:rPr lang="en-US" sz="1100" b="1" i="0" u="none" strike="noStrike" cap="none" dirty="0">
                <a:solidFill>
                  <a:schemeClr val="dk2"/>
                </a:solidFill>
                <a:latin typeface="PT Serif"/>
                <a:ea typeface="PT Serif"/>
                <a:cs typeface="PT Serif"/>
                <a:sym typeface="PT Serif"/>
              </a:rPr>
              <a:t>James Lewis</a:t>
            </a:r>
            <a:br>
              <a:rPr lang="en-US" sz="1100" b="0" i="0" u="none" strike="noStrike" cap="none" dirty="0">
                <a:solidFill>
                  <a:schemeClr val="dk2"/>
                </a:solidFill>
                <a:latin typeface="PT Serif"/>
                <a:ea typeface="PT Serif"/>
                <a:cs typeface="PT Serif"/>
                <a:sym typeface="PT Serif"/>
              </a:rPr>
            </a:br>
            <a:r>
              <a:rPr lang="en-US" sz="1100" b="0" i="0" u="none" strike="noStrike" cap="none" dirty="0">
                <a:solidFill>
                  <a:schemeClr val="dk2"/>
                </a:solidFill>
                <a:latin typeface="Source Sans Pro"/>
                <a:ea typeface="Source Sans Pro"/>
                <a:cs typeface="Source Sans Pro"/>
                <a:sym typeface="Source Sans Pro"/>
              </a:rPr>
              <a:t>Austin, TX</a:t>
            </a:r>
            <a:br>
              <a:rPr lang="en-US" sz="1100" b="0" i="0" u="none" strike="noStrike" cap="none" dirty="0">
                <a:solidFill>
                  <a:schemeClr val="dk2"/>
                </a:solidFill>
                <a:latin typeface="Source Sans Pro"/>
                <a:ea typeface="Source Sans Pro"/>
                <a:cs typeface="Source Sans Pro"/>
                <a:sym typeface="Source Sans Pro"/>
              </a:rPr>
            </a:br>
            <a:r>
              <a:rPr lang="en-US" sz="1100" b="0" i="0" u="none" strike="noStrike" cap="none" dirty="0">
                <a:solidFill>
                  <a:schemeClr val="dk2"/>
                </a:solidFill>
                <a:latin typeface="Source Sans Pro"/>
                <a:ea typeface="Source Sans Pro"/>
                <a:cs typeface="Source Sans Pro"/>
                <a:sym typeface="Source Sans Pro"/>
              </a:rPr>
              <a:t>Accessibility and UX Research Lead</a:t>
            </a:r>
            <a:endParaRPr sz="1100" b="0" i="0" u="none" strike="noStrike" cap="none" dirty="0">
              <a:solidFill>
                <a:schemeClr val="dk2"/>
              </a:solidFill>
              <a:latin typeface="Source Sans Pro"/>
              <a:ea typeface="Source Sans Pro"/>
              <a:cs typeface="Source Sans Pro"/>
              <a:sym typeface="Source Sans Pro"/>
            </a:endParaRPr>
          </a:p>
        </p:txBody>
      </p:sp>
      <p:sp>
        <p:nvSpPr>
          <p:cNvPr id="225" name="Google Shape;225;p2"/>
          <p:cNvSpPr txBox="1"/>
          <p:nvPr/>
        </p:nvSpPr>
        <p:spPr>
          <a:xfrm>
            <a:off x="8242898" y="5588639"/>
            <a:ext cx="1226148" cy="338554"/>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chemeClr val="dk2"/>
              </a:buClr>
              <a:buSzPts val="1200"/>
              <a:buFont typeface="PT Serif"/>
              <a:buNone/>
            </a:pPr>
            <a:r>
              <a:rPr lang="en-US" sz="1100" b="1" i="0" u="none" strike="noStrike" cap="none" dirty="0">
                <a:solidFill>
                  <a:schemeClr val="dk2"/>
                </a:solidFill>
                <a:latin typeface="PT Serif"/>
                <a:ea typeface="PT Serif"/>
                <a:cs typeface="PT Serif"/>
                <a:sym typeface="PT Serif"/>
              </a:rPr>
              <a:t>Will Reynolds </a:t>
            </a:r>
            <a:br>
              <a:rPr lang="en-US" sz="1100" b="0" i="0" u="none" strike="noStrike" cap="none" dirty="0">
                <a:solidFill>
                  <a:schemeClr val="dk2"/>
                </a:solidFill>
                <a:latin typeface="PT Serif"/>
                <a:ea typeface="PT Serif"/>
                <a:cs typeface="PT Serif"/>
                <a:sym typeface="PT Serif"/>
              </a:rPr>
            </a:br>
            <a:r>
              <a:rPr lang="en-US" sz="1100" b="0" i="0" u="none" strike="noStrike" cap="none" dirty="0">
                <a:solidFill>
                  <a:schemeClr val="dk2"/>
                </a:solidFill>
                <a:latin typeface="Source Sans Pro"/>
                <a:ea typeface="Source Sans Pro"/>
                <a:cs typeface="Source Sans Pro"/>
                <a:sym typeface="Source Sans Pro"/>
              </a:rPr>
              <a:t>SERVE</a:t>
            </a:r>
            <a:endParaRPr sz="1100" b="0" i="0" u="none" strike="noStrike" cap="none" dirty="0">
              <a:solidFill>
                <a:schemeClr val="dk2"/>
              </a:solidFill>
              <a:latin typeface="Source Sans Pro"/>
              <a:ea typeface="Source Sans Pro"/>
              <a:cs typeface="Source Sans Pro"/>
              <a:sym typeface="Source Sans Pro"/>
            </a:endParaRPr>
          </a:p>
        </p:txBody>
      </p:sp>
      <p:sp>
        <p:nvSpPr>
          <p:cNvPr id="226" name="Google Shape;226;p2"/>
          <p:cNvSpPr txBox="1"/>
          <p:nvPr/>
        </p:nvSpPr>
        <p:spPr>
          <a:xfrm>
            <a:off x="9527128" y="5584559"/>
            <a:ext cx="1226148" cy="338554"/>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chemeClr val="dk2"/>
              </a:buClr>
              <a:buSzPts val="1200"/>
              <a:buFont typeface="PT Serif"/>
              <a:buNone/>
            </a:pPr>
            <a:r>
              <a:rPr lang="en-US" sz="1100" b="1" i="0" u="none" strike="noStrike" cap="none" dirty="0">
                <a:solidFill>
                  <a:schemeClr val="dk2"/>
                </a:solidFill>
                <a:latin typeface="PT Serif"/>
                <a:ea typeface="PT Serif"/>
                <a:cs typeface="PT Serif"/>
                <a:sym typeface="PT Serif"/>
              </a:rPr>
              <a:t>Ben Morris</a:t>
            </a:r>
            <a:endParaRPr sz="1100" b="0" i="0" u="none" strike="noStrike" cap="none" dirty="0">
              <a:solidFill>
                <a:schemeClr val="dk2"/>
              </a:solidFill>
              <a:latin typeface="PT Serif"/>
              <a:ea typeface="PT Serif"/>
              <a:cs typeface="PT Serif"/>
              <a:sym typeface="PT Serif"/>
            </a:endParaRPr>
          </a:p>
          <a:p>
            <a:pPr marL="0" marR="0" lvl="0" indent="0" algn="l" rtl="0">
              <a:lnSpc>
                <a:spcPct val="100000"/>
              </a:lnSpc>
              <a:spcBef>
                <a:spcPts val="0"/>
              </a:spcBef>
              <a:spcAft>
                <a:spcPts val="0"/>
              </a:spcAft>
              <a:buClr>
                <a:schemeClr val="dk2"/>
              </a:buClr>
              <a:buSzPts val="1200"/>
              <a:buFont typeface="PT Serif"/>
              <a:buNone/>
            </a:pPr>
            <a:r>
              <a:rPr lang="en-US" sz="1100" b="0" i="0" u="none" strike="noStrike" cap="none" dirty="0">
                <a:solidFill>
                  <a:schemeClr val="dk2"/>
                </a:solidFill>
                <a:latin typeface="Source Sans Pro"/>
                <a:ea typeface="Source Sans Pro"/>
                <a:cs typeface="Source Sans Pro"/>
                <a:sym typeface="Source Sans Pro"/>
              </a:rPr>
              <a:t>Pluribus</a:t>
            </a:r>
            <a:endParaRPr sz="1100" b="0" i="0" u="none" strike="noStrike" cap="none" dirty="0">
              <a:solidFill>
                <a:schemeClr val="dk2"/>
              </a:solidFill>
              <a:latin typeface="Source Sans Pro"/>
              <a:ea typeface="Source Sans Pro"/>
              <a:cs typeface="Source Sans Pro"/>
              <a:sym typeface="Source Sans Pro"/>
            </a:endParaRPr>
          </a:p>
        </p:txBody>
      </p:sp>
      <p:cxnSp>
        <p:nvCxnSpPr>
          <p:cNvPr id="227" name="Google Shape;227;p2"/>
          <p:cNvCxnSpPr>
            <a:cxnSpLocks/>
          </p:cNvCxnSpPr>
          <p:nvPr/>
        </p:nvCxnSpPr>
        <p:spPr>
          <a:xfrm>
            <a:off x="7876467" y="1645152"/>
            <a:ext cx="0" cy="4515864"/>
          </a:xfrm>
          <a:prstGeom prst="straightConnector1">
            <a:avLst/>
          </a:prstGeom>
          <a:noFill/>
          <a:ln w="12700" cap="flat" cmpd="sng">
            <a:solidFill>
              <a:srgbClr val="C7C7C7"/>
            </a:solidFill>
            <a:prstDash val="solid"/>
            <a:miter lim="800000"/>
            <a:headEnd type="none" w="sm" len="sm"/>
            <a:tailEnd type="none" w="sm" len="sm"/>
          </a:ln>
        </p:spPr>
      </p:cxnSp>
      <p:grpSp>
        <p:nvGrpSpPr>
          <p:cNvPr id="228" name="Google Shape;228;p2"/>
          <p:cNvGrpSpPr/>
          <p:nvPr/>
        </p:nvGrpSpPr>
        <p:grpSpPr>
          <a:xfrm>
            <a:off x="6200405" y="2100154"/>
            <a:ext cx="1327626" cy="1504602"/>
            <a:chOff x="4831579" y="2139454"/>
            <a:chExt cx="1327626" cy="1504602"/>
          </a:xfrm>
        </p:grpSpPr>
        <p:sp>
          <p:nvSpPr>
            <p:cNvPr id="229" name="Google Shape;229;p2"/>
            <p:cNvSpPr txBox="1"/>
            <p:nvPr/>
          </p:nvSpPr>
          <p:spPr>
            <a:xfrm>
              <a:off x="4836228" y="3136225"/>
              <a:ext cx="1322977" cy="507831"/>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chemeClr val="dk2"/>
                </a:buClr>
                <a:buSzPts val="1200"/>
                <a:buFont typeface="PT Serif"/>
                <a:buNone/>
              </a:pPr>
              <a:r>
                <a:rPr lang="en-US" sz="1100" b="1" i="0" u="none" strike="noStrike" cap="none" dirty="0">
                  <a:solidFill>
                    <a:schemeClr val="dk2"/>
                  </a:solidFill>
                  <a:latin typeface="PT Serif"/>
                  <a:ea typeface="PT Serif"/>
                  <a:cs typeface="PT Serif"/>
                  <a:sym typeface="PT Serif"/>
                </a:rPr>
                <a:t>Teagan Stephenson</a:t>
              </a:r>
              <a:br>
                <a:rPr lang="en-US" sz="1100" b="0" i="0" u="none" strike="noStrike" cap="none" dirty="0">
                  <a:solidFill>
                    <a:schemeClr val="dk2"/>
                  </a:solidFill>
                  <a:latin typeface="PT Serif"/>
                  <a:ea typeface="PT Serif"/>
                  <a:cs typeface="PT Serif"/>
                  <a:sym typeface="PT Serif"/>
                </a:rPr>
              </a:br>
              <a:r>
                <a:rPr lang="en-US" sz="1100" b="0" i="0" u="none" strike="noStrike" cap="none" dirty="0">
                  <a:solidFill>
                    <a:schemeClr val="dk2"/>
                  </a:solidFill>
                  <a:latin typeface="Source Sans Pro"/>
                  <a:ea typeface="Source Sans Pro"/>
                  <a:cs typeface="Source Sans Pro"/>
                  <a:sym typeface="Source Sans Pro"/>
                </a:rPr>
                <a:t>Ft. Lauderdale, FL</a:t>
              </a:r>
              <a:br>
                <a:rPr lang="en-US" sz="1100" b="0" i="0" u="none" strike="noStrike" cap="none" dirty="0">
                  <a:solidFill>
                    <a:schemeClr val="dk2"/>
                  </a:solidFill>
                  <a:latin typeface="Source Sans Pro"/>
                  <a:ea typeface="Source Sans Pro"/>
                  <a:cs typeface="Source Sans Pro"/>
                  <a:sym typeface="Source Sans Pro"/>
                </a:rPr>
              </a:br>
              <a:r>
                <a:rPr lang="en-US" sz="1100" b="0" i="0" u="none" strike="noStrike" cap="none" dirty="0">
                  <a:solidFill>
                    <a:schemeClr val="dk2"/>
                  </a:solidFill>
                  <a:latin typeface="Source Sans Pro"/>
                  <a:ea typeface="Source Sans Pro"/>
                  <a:cs typeface="Source Sans Pro"/>
                  <a:sym typeface="Source Sans Pro"/>
                </a:rPr>
                <a:t>Backend Engineer</a:t>
              </a:r>
              <a:endParaRPr sz="1100" b="0" i="0" u="none" strike="noStrike" cap="none" dirty="0">
                <a:solidFill>
                  <a:schemeClr val="dk2"/>
                </a:solidFill>
                <a:latin typeface="Source Sans Pro"/>
                <a:ea typeface="Source Sans Pro"/>
                <a:cs typeface="Source Sans Pro"/>
                <a:sym typeface="Source Sans Pro"/>
              </a:endParaRPr>
            </a:p>
          </p:txBody>
        </p:sp>
        <p:pic>
          <p:nvPicPr>
            <p:cNvPr id="230" name="Google Shape;230;p2" descr="A picture containing sky, outdoor, person, person&#10;&#10;Description automatically generated"/>
            <p:cNvPicPr preferRelativeResize="0"/>
            <p:nvPr/>
          </p:nvPicPr>
          <p:blipFill rotWithShape="1">
            <a:blip r:embed="rId16">
              <a:alphaModFix/>
            </a:blip>
            <a:srcRect/>
            <a:stretch/>
          </p:blipFill>
          <p:spPr>
            <a:xfrm>
              <a:off x="4831579" y="2139454"/>
              <a:ext cx="889673" cy="907869"/>
            </a:xfrm>
            <a:prstGeom prst="flowChartConnector">
              <a:avLst/>
            </a:prstGeom>
            <a:noFill/>
            <a:ln>
              <a:noFill/>
            </a:ln>
          </p:spPr>
        </p:pic>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pic>
        <p:nvPicPr>
          <p:cNvPr id="6" name="Picture 5">
            <a:extLst>
              <a:ext uri="{FF2B5EF4-FFF2-40B4-BE49-F238E27FC236}">
                <a16:creationId xmlns:a16="http://schemas.microsoft.com/office/drawing/2014/main" id="{AA48A68E-598C-7F4A-9709-4DD3CFBC2898}"/>
              </a:ext>
            </a:extLst>
          </p:cNvPr>
          <p:cNvPicPr>
            <a:picLocks noChangeAspect="1"/>
          </p:cNvPicPr>
          <p:nvPr/>
        </p:nvPicPr>
        <p:blipFill rotWithShape="1">
          <a:blip r:embed="rId3"/>
          <a:srcRect l="16880" r="17364" b="8019"/>
          <a:stretch/>
        </p:blipFill>
        <p:spPr>
          <a:xfrm>
            <a:off x="6318422" y="1257098"/>
            <a:ext cx="5692450" cy="4602315"/>
          </a:xfrm>
          <a:prstGeom prst="rect">
            <a:avLst/>
          </a:prstGeom>
        </p:spPr>
      </p:pic>
      <p:sp>
        <p:nvSpPr>
          <p:cNvPr id="606" name="Google Shape;606;p14"/>
          <p:cNvSpPr txBox="1">
            <a:spLocks noGrp="1"/>
          </p:cNvSpPr>
          <p:nvPr>
            <p:ph type="body" idx="1"/>
          </p:nvPr>
        </p:nvSpPr>
        <p:spPr>
          <a:xfrm>
            <a:off x="320246" y="1937364"/>
            <a:ext cx="5775754" cy="4169829"/>
          </a:xfrm>
          <a:prstGeom prst="rect">
            <a:avLst/>
          </a:prstGeom>
          <a:noFill/>
          <a:ln>
            <a:noFill/>
          </a:ln>
        </p:spPr>
        <p:txBody>
          <a:bodyPr spcFirstLastPara="1" wrap="square" lIns="91425" tIns="45700" rIns="91425" bIns="45700" anchor="t" anchorCtr="0">
            <a:normAutofit/>
          </a:bodyPr>
          <a:lstStyle/>
          <a:p>
            <a:r>
              <a:rPr lang="en-US" sz="1600" dirty="0"/>
              <a:t>Participants were prompted to visit the VA.gov website and asked where they might look for the 1095-B form. </a:t>
            </a:r>
          </a:p>
          <a:p>
            <a:r>
              <a:rPr lang="en-US" sz="1600" b="1" dirty="0"/>
              <a:t>4/6 Participants went to the Records panel first</a:t>
            </a:r>
            <a:r>
              <a:rPr lang="en-US" sz="1600" dirty="0"/>
              <a:t>, with the remaining 2/6 participants going to the Health care panel first. </a:t>
            </a:r>
          </a:p>
          <a:p>
            <a:r>
              <a:rPr lang="en-US" sz="1600" dirty="0"/>
              <a:t>Asked for additional areas they might look for the document, 2 participants who initially selected Records said they might try Health care.</a:t>
            </a:r>
          </a:p>
          <a:p>
            <a:endParaRPr lang="en-US" sz="1600" dirty="0"/>
          </a:p>
        </p:txBody>
      </p:sp>
      <p:sp>
        <p:nvSpPr>
          <p:cNvPr id="599" name="Google Shape;599;p14"/>
          <p:cNvSpPr txBox="1"/>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A8A8A"/>
              </a:buClr>
              <a:buSzPts val="1200"/>
              <a:buFont typeface="Arial"/>
              <a:buNone/>
            </a:pPr>
            <a:fld id="{00000000-1234-1234-1234-123412341234}" type="slidenum">
              <a:rPr lang="en-US" sz="1200" b="0" i="0" u="none" strike="noStrike" cap="none">
                <a:solidFill>
                  <a:srgbClr val="8A8A8A"/>
                </a:solidFill>
                <a:latin typeface="Source Sans Pro"/>
                <a:ea typeface="Source Sans Pro"/>
                <a:cs typeface="Source Sans Pro"/>
                <a:sym typeface="Source Sans Pro"/>
              </a:rPr>
              <a:t>20</a:t>
            </a:fld>
            <a:endParaRPr sz="1200" b="0" i="0" u="none" strike="noStrike" cap="none" dirty="0">
              <a:solidFill>
                <a:srgbClr val="8A8A8A"/>
              </a:solidFill>
              <a:latin typeface="Source Sans Pro"/>
              <a:ea typeface="Source Sans Pro"/>
              <a:cs typeface="Source Sans Pro"/>
              <a:sym typeface="Source Sans Pro"/>
            </a:endParaRPr>
          </a:p>
        </p:txBody>
      </p:sp>
      <p:sp>
        <p:nvSpPr>
          <p:cNvPr id="601" name="Google Shape;601;p14"/>
          <p:cNvSpPr txBox="1"/>
          <p:nvPr/>
        </p:nvSpPr>
        <p:spPr>
          <a:xfrm>
            <a:off x="410080" y="750806"/>
            <a:ext cx="4824458" cy="1012585"/>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chemeClr val="dk1"/>
              </a:buClr>
              <a:buSzPts val="3600"/>
              <a:buFont typeface="PT Serif"/>
              <a:buNone/>
            </a:pPr>
            <a:r>
              <a:rPr lang="en-US" sz="3200" b="0" i="0" u="none" strike="noStrike" cap="none" dirty="0">
                <a:solidFill>
                  <a:schemeClr val="dk1"/>
                </a:solidFill>
                <a:latin typeface="PT Serif"/>
                <a:ea typeface="PT Serif"/>
                <a:cs typeface="PT Serif"/>
                <a:sym typeface="PT Serif"/>
              </a:rPr>
              <a:t>Research Finding:</a:t>
            </a:r>
            <a:r>
              <a:rPr lang="en-US" sz="3200" dirty="0">
                <a:solidFill>
                  <a:schemeClr val="dk1"/>
                </a:solidFill>
                <a:latin typeface="PT Serif"/>
                <a:ea typeface="PT Serif"/>
                <a:cs typeface="PT Serif"/>
                <a:sym typeface="PT Serif"/>
              </a:rPr>
              <a:t> Finding the 1095-B Document 1/2</a:t>
            </a:r>
            <a:endParaRPr sz="3200" b="0" i="0" u="none" strike="noStrike" cap="none" dirty="0">
              <a:solidFill>
                <a:schemeClr val="dk1"/>
              </a:solidFill>
              <a:latin typeface="PT Serif"/>
              <a:ea typeface="PT Serif"/>
              <a:cs typeface="PT Serif"/>
              <a:sym typeface="PT Serif"/>
            </a:endParaRPr>
          </a:p>
        </p:txBody>
      </p:sp>
      <p:grpSp>
        <p:nvGrpSpPr>
          <p:cNvPr id="602" name="Google Shape;602;p14"/>
          <p:cNvGrpSpPr/>
          <p:nvPr/>
        </p:nvGrpSpPr>
        <p:grpSpPr>
          <a:xfrm>
            <a:off x="410431" y="309109"/>
            <a:ext cx="5150524" cy="369094"/>
            <a:chOff x="410431" y="309109"/>
            <a:chExt cx="5150524" cy="369094"/>
          </a:xfrm>
        </p:grpSpPr>
        <p:sp>
          <p:nvSpPr>
            <p:cNvPr id="603" name="Google Shape;603;p14"/>
            <p:cNvSpPr/>
            <p:nvPr/>
          </p:nvSpPr>
          <p:spPr>
            <a:xfrm>
              <a:off x="410431" y="313703"/>
              <a:ext cx="255129" cy="263129"/>
            </a:xfrm>
            <a:prstGeom prst="ellipse">
              <a:avLst/>
            </a:prstGeom>
            <a:solidFill>
              <a:srgbClr val="014479"/>
            </a:solidFill>
            <a:ln>
              <a:noFill/>
            </a:ln>
          </p:spPr>
          <p:txBody>
            <a:bodyPr spcFirstLastPara="1" wrap="square" lIns="0" tIns="0" rIns="0" bIns="0" anchor="ctr" anchorCtr="1">
              <a:noAutofit/>
            </a:bodyPr>
            <a:lstStyle/>
            <a:p>
              <a:pPr marL="0" marR="0" lvl="0" indent="0" algn="ctr" rtl="0">
                <a:lnSpc>
                  <a:spcPct val="100000"/>
                </a:lnSpc>
                <a:spcBef>
                  <a:spcPts val="0"/>
                </a:spcBef>
                <a:spcAft>
                  <a:spcPts val="0"/>
                </a:spcAft>
                <a:buClr>
                  <a:srgbClr val="FFFFFF"/>
                </a:buClr>
                <a:buSzPts val="3600"/>
                <a:buFont typeface="PT Serif"/>
                <a:buNone/>
              </a:pPr>
              <a:r>
                <a:rPr lang="en-US" sz="1200" dirty="0">
                  <a:solidFill>
                    <a:srgbClr val="FFFFFF"/>
                  </a:solidFill>
                  <a:latin typeface="PT Serif"/>
                  <a:sym typeface="PT Serif"/>
                </a:rPr>
                <a:t>1</a:t>
              </a:r>
              <a:endParaRPr sz="1200" b="0" i="0" u="none" strike="noStrike" cap="none" dirty="0">
                <a:solidFill>
                  <a:srgbClr val="000000"/>
                </a:solidFill>
                <a:latin typeface="Arial"/>
                <a:ea typeface="Arial"/>
                <a:cs typeface="Arial"/>
                <a:sym typeface="Arial"/>
              </a:endParaRPr>
            </a:p>
          </p:txBody>
        </p:sp>
        <p:sp>
          <p:nvSpPr>
            <p:cNvPr id="604" name="Google Shape;604;p14"/>
            <p:cNvSpPr txBox="1"/>
            <p:nvPr/>
          </p:nvSpPr>
          <p:spPr>
            <a:xfrm>
              <a:off x="736498" y="309109"/>
              <a:ext cx="4824457" cy="369094"/>
            </a:xfrm>
            <a:prstGeom prst="rect">
              <a:avLst/>
            </a:prstGeom>
            <a:noFill/>
            <a:ln>
              <a:noFill/>
            </a:ln>
          </p:spPr>
          <p:txBody>
            <a:bodyPr spcFirstLastPara="1" wrap="square" lIns="0" tIns="45700" rIns="0" bIns="45700" anchor="t" anchorCtr="0">
              <a:norm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dirty="0">
                  <a:solidFill>
                    <a:srgbClr val="0071BF"/>
                  </a:solidFill>
                  <a:latin typeface="Source Sans Pro"/>
                  <a:ea typeface="Source Sans Pro"/>
                  <a:cs typeface="Source Sans Pro"/>
                  <a:sym typeface="Source Sans Pro"/>
                </a:rPr>
                <a:t>DESIGN</a:t>
              </a:r>
              <a:endParaRPr sz="1400" b="0" i="0" u="none" strike="noStrike" cap="none" dirty="0">
                <a:solidFill>
                  <a:srgbClr val="000000"/>
                </a:solidFill>
                <a:latin typeface="Arial"/>
                <a:ea typeface="Arial"/>
                <a:cs typeface="Arial"/>
                <a:sym typeface="Arial"/>
              </a:endParaRPr>
            </a:p>
          </p:txBody>
        </p:sp>
      </p:grpSp>
      <p:sp>
        <p:nvSpPr>
          <p:cNvPr id="3" name="Google Shape;337;p6">
            <a:extLst>
              <a:ext uri="{FF2B5EF4-FFF2-40B4-BE49-F238E27FC236}">
                <a16:creationId xmlns:a16="http://schemas.microsoft.com/office/drawing/2014/main" id="{AC311647-2B4D-4E6C-81D1-9F8580567C0E}"/>
              </a:ext>
            </a:extLst>
          </p:cNvPr>
          <p:cNvSpPr txBox="1"/>
          <p:nvPr/>
        </p:nvSpPr>
        <p:spPr>
          <a:xfrm>
            <a:off x="419100" y="6408650"/>
            <a:ext cx="2723465" cy="276999"/>
          </a:xfrm>
          <a:prstGeom prst="rect">
            <a:avLst/>
          </a:prstGeom>
          <a:noFill/>
          <a:ln>
            <a:noFill/>
          </a:ln>
        </p:spPr>
        <p:txBody>
          <a:bodyPr spcFirstLastPara="1" wrap="square" lIns="0" tIns="45700" rIns="91425" bIns="45700" anchor="t" anchorCtr="0">
            <a:spAutoFit/>
          </a:bodyPr>
          <a:lstStyle/>
          <a:p>
            <a:pPr marL="0" marR="0" lvl="0" indent="0" algn="l" rtl="0">
              <a:spcBef>
                <a:spcPts val="0"/>
              </a:spcBef>
              <a:spcAft>
                <a:spcPts val="0"/>
              </a:spcAft>
              <a:buNone/>
            </a:pPr>
            <a:r>
              <a:rPr lang="en-US" sz="1200" b="0" i="0" u="none" strike="noStrike" cap="none" dirty="0">
                <a:solidFill>
                  <a:srgbClr val="747C74"/>
                </a:solidFill>
                <a:latin typeface="Source Sans Pro"/>
                <a:ea typeface="Source Sans Pro"/>
                <a:cs typeface="Source Sans Pro"/>
                <a:sym typeface="Source Sans Pro"/>
              </a:rPr>
              <a:t>02-22 Sprint 2 Demo</a:t>
            </a:r>
            <a:endParaRPr sz="1200" b="0" i="0" u="none" strike="noStrike" cap="none" dirty="0">
              <a:solidFill>
                <a:srgbClr val="747C74"/>
              </a:solidFill>
              <a:latin typeface="Calibri"/>
              <a:ea typeface="Calibri"/>
              <a:cs typeface="Calibri"/>
              <a:sym typeface="Calibri"/>
            </a:endParaRPr>
          </a:p>
        </p:txBody>
      </p:sp>
    </p:spTree>
    <p:extLst>
      <p:ext uri="{BB962C8B-B14F-4D97-AF65-F5344CB8AC3E}">
        <p14:creationId xmlns:p14="http://schemas.microsoft.com/office/powerpoint/2010/main" val="25041819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pic>
        <p:nvPicPr>
          <p:cNvPr id="6" name="Picture 5">
            <a:extLst>
              <a:ext uri="{FF2B5EF4-FFF2-40B4-BE49-F238E27FC236}">
                <a16:creationId xmlns:a16="http://schemas.microsoft.com/office/drawing/2014/main" id="{AA48A68E-598C-7F4A-9709-4DD3CFBC2898}"/>
              </a:ext>
            </a:extLst>
          </p:cNvPr>
          <p:cNvPicPr>
            <a:picLocks noChangeAspect="1"/>
          </p:cNvPicPr>
          <p:nvPr/>
        </p:nvPicPr>
        <p:blipFill rotWithShape="1">
          <a:blip r:embed="rId3"/>
          <a:srcRect l="16880" r="17364" b="8019"/>
          <a:stretch/>
        </p:blipFill>
        <p:spPr>
          <a:xfrm>
            <a:off x="6318422" y="1257098"/>
            <a:ext cx="5692450" cy="4602315"/>
          </a:xfrm>
          <a:prstGeom prst="rect">
            <a:avLst/>
          </a:prstGeom>
        </p:spPr>
      </p:pic>
      <p:sp>
        <p:nvSpPr>
          <p:cNvPr id="606" name="Google Shape;606;p14"/>
          <p:cNvSpPr txBox="1">
            <a:spLocks noGrp="1"/>
          </p:cNvSpPr>
          <p:nvPr>
            <p:ph type="body" idx="1"/>
          </p:nvPr>
        </p:nvSpPr>
        <p:spPr>
          <a:xfrm>
            <a:off x="320246" y="1937364"/>
            <a:ext cx="5775754" cy="4169829"/>
          </a:xfrm>
          <a:prstGeom prst="rect">
            <a:avLst/>
          </a:prstGeom>
          <a:noFill/>
          <a:ln>
            <a:noFill/>
          </a:ln>
        </p:spPr>
        <p:txBody>
          <a:bodyPr spcFirstLastPara="1" wrap="square" lIns="91425" tIns="45700" rIns="91425" bIns="45700" anchor="t" anchorCtr="0">
            <a:normAutofit/>
          </a:bodyPr>
          <a:lstStyle/>
          <a:p>
            <a:r>
              <a:rPr lang="en-US" sz="1600" dirty="0"/>
              <a:t>Only one participant said they would try “search” unprompted, and only 2 went to the main navigation in the header unprompted.</a:t>
            </a:r>
          </a:p>
          <a:p>
            <a:r>
              <a:rPr lang="en-US" sz="1600" dirty="0"/>
              <a:t>There was no clear link under Records where participants might expect to find the 1095-B without the title being changed</a:t>
            </a:r>
          </a:p>
          <a:p>
            <a:r>
              <a:rPr lang="en-US" sz="1600" dirty="0"/>
              <a:t>It is likely that most traffic to the 1095-B landing page will result from emails directly linking the 1095-B page, as well as Google searches. A top level link on the homepage is not necessary nor recommended.</a:t>
            </a:r>
          </a:p>
          <a:p>
            <a:r>
              <a:rPr lang="en-US" sz="1600" dirty="0"/>
              <a:t>Our team will discuss and review options with IA team going forward.</a:t>
            </a:r>
          </a:p>
          <a:p>
            <a:endParaRPr lang="en-US" sz="1600" dirty="0"/>
          </a:p>
          <a:p>
            <a:endParaRPr lang="en-US" sz="1600" dirty="0"/>
          </a:p>
        </p:txBody>
      </p:sp>
      <p:sp>
        <p:nvSpPr>
          <p:cNvPr id="599" name="Google Shape;599;p14"/>
          <p:cNvSpPr txBox="1"/>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A8A8A"/>
              </a:buClr>
              <a:buSzPts val="1200"/>
              <a:buFont typeface="Arial"/>
              <a:buNone/>
            </a:pPr>
            <a:fld id="{00000000-1234-1234-1234-123412341234}" type="slidenum">
              <a:rPr lang="en-US" sz="1200" b="0" i="0" u="none" strike="noStrike" cap="none">
                <a:solidFill>
                  <a:srgbClr val="8A8A8A"/>
                </a:solidFill>
                <a:latin typeface="Source Sans Pro"/>
                <a:ea typeface="Source Sans Pro"/>
                <a:cs typeface="Source Sans Pro"/>
                <a:sym typeface="Source Sans Pro"/>
              </a:rPr>
              <a:t>21</a:t>
            </a:fld>
            <a:endParaRPr sz="1200" b="0" i="0" u="none" strike="noStrike" cap="none" dirty="0">
              <a:solidFill>
                <a:srgbClr val="8A8A8A"/>
              </a:solidFill>
              <a:latin typeface="Source Sans Pro"/>
              <a:ea typeface="Source Sans Pro"/>
              <a:cs typeface="Source Sans Pro"/>
              <a:sym typeface="Source Sans Pro"/>
            </a:endParaRPr>
          </a:p>
        </p:txBody>
      </p:sp>
      <p:sp>
        <p:nvSpPr>
          <p:cNvPr id="601" name="Google Shape;601;p14"/>
          <p:cNvSpPr txBox="1"/>
          <p:nvPr/>
        </p:nvSpPr>
        <p:spPr>
          <a:xfrm>
            <a:off x="410080" y="750806"/>
            <a:ext cx="4824458" cy="1012585"/>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chemeClr val="dk1"/>
              </a:buClr>
              <a:buSzPts val="3600"/>
              <a:buFont typeface="PT Serif"/>
              <a:buNone/>
            </a:pPr>
            <a:r>
              <a:rPr lang="en-US" sz="3200" b="0" i="0" u="none" strike="noStrike" cap="none" dirty="0">
                <a:solidFill>
                  <a:schemeClr val="dk1"/>
                </a:solidFill>
                <a:latin typeface="PT Serif"/>
                <a:ea typeface="PT Serif"/>
                <a:cs typeface="PT Serif"/>
                <a:sym typeface="PT Serif"/>
              </a:rPr>
              <a:t>Research Finding:</a:t>
            </a:r>
            <a:r>
              <a:rPr lang="en-US" sz="3200" dirty="0">
                <a:solidFill>
                  <a:schemeClr val="dk1"/>
                </a:solidFill>
                <a:latin typeface="PT Serif"/>
                <a:ea typeface="PT Serif"/>
                <a:cs typeface="PT Serif"/>
                <a:sym typeface="PT Serif"/>
              </a:rPr>
              <a:t> Finding the 1095-B Document 2/2</a:t>
            </a:r>
            <a:endParaRPr sz="3200" b="0" i="0" u="none" strike="noStrike" cap="none" dirty="0">
              <a:solidFill>
                <a:schemeClr val="dk1"/>
              </a:solidFill>
              <a:latin typeface="PT Serif"/>
              <a:ea typeface="PT Serif"/>
              <a:cs typeface="PT Serif"/>
              <a:sym typeface="PT Serif"/>
            </a:endParaRPr>
          </a:p>
        </p:txBody>
      </p:sp>
      <p:grpSp>
        <p:nvGrpSpPr>
          <p:cNvPr id="602" name="Google Shape;602;p14"/>
          <p:cNvGrpSpPr/>
          <p:nvPr/>
        </p:nvGrpSpPr>
        <p:grpSpPr>
          <a:xfrm>
            <a:off x="410431" y="309109"/>
            <a:ext cx="5150524" cy="369094"/>
            <a:chOff x="410431" y="309109"/>
            <a:chExt cx="5150524" cy="369094"/>
          </a:xfrm>
        </p:grpSpPr>
        <p:sp>
          <p:nvSpPr>
            <p:cNvPr id="603" name="Google Shape;603;p14"/>
            <p:cNvSpPr/>
            <p:nvPr/>
          </p:nvSpPr>
          <p:spPr>
            <a:xfrm>
              <a:off x="410431" y="313703"/>
              <a:ext cx="255129" cy="263129"/>
            </a:xfrm>
            <a:prstGeom prst="ellipse">
              <a:avLst/>
            </a:prstGeom>
            <a:solidFill>
              <a:srgbClr val="014479"/>
            </a:solidFill>
            <a:ln>
              <a:noFill/>
            </a:ln>
          </p:spPr>
          <p:txBody>
            <a:bodyPr spcFirstLastPara="1" wrap="square" lIns="0" tIns="0" rIns="0" bIns="0" anchor="ctr" anchorCtr="1">
              <a:noAutofit/>
            </a:bodyPr>
            <a:lstStyle/>
            <a:p>
              <a:pPr marL="0" marR="0" lvl="0" indent="0" algn="ctr" rtl="0">
                <a:lnSpc>
                  <a:spcPct val="100000"/>
                </a:lnSpc>
                <a:spcBef>
                  <a:spcPts val="0"/>
                </a:spcBef>
                <a:spcAft>
                  <a:spcPts val="0"/>
                </a:spcAft>
                <a:buClr>
                  <a:srgbClr val="FFFFFF"/>
                </a:buClr>
                <a:buSzPts val="3600"/>
                <a:buFont typeface="PT Serif"/>
                <a:buNone/>
              </a:pPr>
              <a:r>
                <a:rPr lang="en-US" sz="1200" dirty="0">
                  <a:solidFill>
                    <a:srgbClr val="FFFFFF"/>
                  </a:solidFill>
                  <a:latin typeface="PT Serif"/>
                  <a:sym typeface="PT Serif"/>
                </a:rPr>
                <a:t>1</a:t>
              </a:r>
              <a:endParaRPr sz="1200" b="0" i="0" u="none" strike="noStrike" cap="none" dirty="0">
                <a:solidFill>
                  <a:srgbClr val="000000"/>
                </a:solidFill>
                <a:latin typeface="Arial"/>
                <a:ea typeface="Arial"/>
                <a:cs typeface="Arial"/>
                <a:sym typeface="Arial"/>
              </a:endParaRPr>
            </a:p>
          </p:txBody>
        </p:sp>
        <p:sp>
          <p:nvSpPr>
            <p:cNvPr id="604" name="Google Shape;604;p14"/>
            <p:cNvSpPr txBox="1"/>
            <p:nvPr/>
          </p:nvSpPr>
          <p:spPr>
            <a:xfrm>
              <a:off x="736498" y="309109"/>
              <a:ext cx="4824457" cy="369094"/>
            </a:xfrm>
            <a:prstGeom prst="rect">
              <a:avLst/>
            </a:prstGeom>
            <a:noFill/>
            <a:ln>
              <a:noFill/>
            </a:ln>
          </p:spPr>
          <p:txBody>
            <a:bodyPr spcFirstLastPara="1" wrap="square" lIns="0" tIns="45700" rIns="0" bIns="45700" anchor="t" anchorCtr="0">
              <a:norm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dirty="0">
                  <a:solidFill>
                    <a:srgbClr val="0071BF"/>
                  </a:solidFill>
                  <a:latin typeface="Source Sans Pro"/>
                  <a:ea typeface="Source Sans Pro"/>
                  <a:cs typeface="Source Sans Pro"/>
                  <a:sym typeface="Source Sans Pro"/>
                </a:rPr>
                <a:t>DESIGN</a:t>
              </a:r>
              <a:endParaRPr sz="1400" b="0" i="0" u="none" strike="noStrike" cap="none" dirty="0">
                <a:solidFill>
                  <a:srgbClr val="000000"/>
                </a:solidFill>
                <a:latin typeface="Arial"/>
                <a:ea typeface="Arial"/>
                <a:cs typeface="Arial"/>
                <a:sym typeface="Arial"/>
              </a:endParaRPr>
            </a:p>
          </p:txBody>
        </p:sp>
      </p:grpSp>
      <p:sp>
        <p:nvSpPr>
          <p:cNvPr id="3" name="Google Shape;337;p6">
            <a:extLst>
              <a:ext uri="{FF2B5EF4-FFF2-40B4-BE49-F238E27FC236}">
                <a16:creationId xmlns:a16="http://schemas.microsoft.com/office/drawing/2014/main" id="{AC311647-2B4D-4E6C-81D1-9F8580567C0E}"/>
              </a:ext>
            </a:extLst>
          </p:cNvPr>
          <p:cNvSpPr txBox="1"/>
          <p:nvPr/>
        </p:nvSpPr>
        <p:spPr>
          <a:xfrm>
            <a:off x="419100" y="6408650"/>
            <a:ext cx="2723465" cy="276999"/>
          </a:xfrm>
          <a:prstGeom prst="rect">
            <a:avLst/>
          </a:prstGeom>
          <a:noFill/>
          <a:ln>
            <a:noFill/>
          </a:ln>
        </p:spPr>
        <p:txBody>
          <a:bodyPr spcFirstLastPara="1" wrap="square" lIns="0" tIns="45700" rIns="91425" bIns="45700" anchor="t" anchorCtr="0">
            <a:spAutoFit/>
          </a:bodyPr>
          <a:lstStyle/>
          <a:p>
            <a:pPr marL="0" marR="0" lvl="0" indent="0" algn="l" rtl="0">
              <a:spcBef>
                <a:spcPts val="0"/>
              </a:spcBef>
              <a:spcAft>
                <a:spcPts val="0"/>
              </a:spcAft>
              <a:buNone/>
            </a:pPr>
            <a:r>
              <a:rPr lang="en-US" sz="1200" b="0" i="0" u="none" strike="noStrike" cap="none" dirty="0">
                <a:solidFill>
                  <a:srgbClr val="747C74"/>
                </a:solidFill>
                <a:latin typeface="Source Sans Pro"/>
                <a:ea typeface="Source Sans Pro"/>
                <a:cs typeface="Source Sans Pro"/>
                <a:sym typeface="Source Sans Pro"/>
              </a:rPr>
              <a:t>02-22 Sprint 2 Demo</a:t>
            </a:r>
            <a:endParaRPr sz="1200" b="0" i="0" u="none" strike="noStrike" cap="none" dirty="0">
              <a:solidFill>
                <a:srgbClr val="747C74"/>
              </a:solidFill>
              <a:latin typeface="Calibri"/>
              <a:ea typeface="Calibri"/>
              <a:cs typeface="Calibri"/>
              <a:sym typeface="Calibri"/>
            </a:endParaRPr>
          </a:p>
        </p:txBody>
      </p:sp>
    </p:spTree>
    <p:extLst>
      <p:ext uri="{BB962C8B-B14F-4D97-AF65-F5344CB8AC3E}">
        <p14:creationId xmlns:p14="http://schemas.microsoft.com/office/powerpoint/2010/main" val="1065868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sp>
        <p:nvSpPr>
          <p:cNvPr id="606" name="Google Shape;606;p14"/>
          <p:cNvSpPr txBox="1">
            <a:spLocks noGrp="1"/>
          </p:cNvSpPr>
          <p:nvPr>
            <p:ph type="body" idx="1"/>
          </p:nvPr>
        </p:nvSpPr>
        <p:spPr>
          <a:xfrm>
            <a:off x="320246" y="1937365"/>
            <a:ext cx="8984392" cy="3667304"/>
          </a:xfrm>
          <a:prstGeom prst="rect">
            <a:avLst/>
          </a:prstGeom>
          <a:noFill/>
          <a:ln>
            <a:noFill/>
          </a:ln>
        </p:spPr>
        <p:txBody>
          <a:bodyPr spcFirstLastPara="1" wrap="square" lIns="91425" tIns="45700" rIns="91425" bIns="45700" anchor="t" anchorCtr="0">
            <a:normAutofit/>
          </a:bodyPr>
          <a:lstStyle/>
          <a:p>
            <a:r>
              <a:rPr lang="en-US" sz="1600" dirty="0"/>
              <a:t>The design for downloading the 1095-B is clear and well understood, with all participants easily completing the task of viewing the document. No major design changes needed.</a:t>
            </a:r>
          </a:p>
          <a:p>
            <a:r>
              <a:rPr lang="en-US" sz="1600" dirty="0"/>
              <a:t>Reduced some written content to be more direct and less redundant; Clarified content on state requirements and included the affordable care act link in body copy.</a:t>
            </a:r>
          </a:p>
          <a:p>
            <a:r>
              <a:rPr lang="en-US" sz="1600" dirty="0"/>
              <a:t>Improved visual hierarchy in high fidelity designs</a:t>
            </a:r>
          </a:p>
          <a:p>
            <a:r>
              <a:rPr lang="en-US" sz="1600" dirty="0"/>
              <a:t>For next round of user testing with high fidelity designs, further explore preferences around updating the form (if information is incorrect) and how the participants understand the  requirements of keeping the 1095-B document and including it their taxes.</a:t>
            </a:r>
          </a:p>
        </p:txBody>
      </p:sp>
      <p:sp>
        <p:nvSpPr>
          <p:cNvPr id="599" name="Google Shape;599;p14"/>
          <p:cNvSpPr txBox="1"/>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A8A8A"/>
              </a:buClr>
              <a:buSzPts val="1200"/>
              <a:buFont typeface="Arial"/>
              <a:buNone/>
            </a:pPr>
            <a:fld id="{00000000-1234-1234-1234-123412341234}" type="slidenum">
              <a:rPr lang="en-US" sz="1200" b="0" i="0" u="none" strike="noStrike" cap="none">
                <a:solidFill>
                  <a:srgbClr val="8A8A8A"/>
                </a:solidFill>
                <a:latin typeface="Source Sans Pro"/>
                <a:ea typeface="Source Sans Pro"/>
                <a:cs typeface="Source Sans Pro"/>
                <a:sym typeface="Source Sans Pro"/>
              </a:rPr>
              <a:t>22</a:t>
            </a:fld>
            <a:endParaRPr sz="1200" b="0" i="0" u="none" strike="noStrike" cap="none" dirty="0">
              <a:solidFill>
                <a:srgbClr val="8A8A8A"/>
              </a:solidFill>
              <a:latin typeface="Source Sans Pro"/>
              <a:ea typeface="Source Sans Pro"/>
              <a:cs typeface="Source Sans Pro"/>
              <a:sym typeface="Source Sans Pro"/>
            </a:endParaRPr>
          </a:p>
        </p:txBody>
      </p:sp>
      <p:sp>
        <p:nvSpPr>
          <p:cNvPr id="601" name="Google Shape;601;p14"/>
          <p:cNvSpPr txBox="1"/>
          <p:nvPr/>
        </p:nvSpPr>
        <p:spPr>
          <a:xfrm>
            <a:off x="410079" y="750806"/>
            <a:ext cx="10159313" cy="1012585"/>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chemeClr val="dk1"/>
              </a:buClr>
              <a:buSzPts val="3600"/>
              <a:buFont typeface="PT Serif"/>
              <a:buNone/>
            </a:pPr>
            <a:r>
              <a:rPr lang="en-US" sz="3200" b="0" i="0" u="none" strike="noStrike" cap="none" dirty="0">
                <a:solidFill>
                  <a:schemeClr val="dk1"/>
                </a:solidFill>
                <a:latin typeface="PT Serif"/>
                <a:ea typeface="PT Serif"/>
                <a:cs typeface="PT Serif"/>
                <a:sym typeface="PT Serif"/>
              </a:rPr>
              <a:t>Recommendations &amp; Next Steps</a:t>
            </a:r>
            <a:endParaRPr sz="3200" b="0" i="0" u="none" strike="noStrike" cap="none" dirty="0">
              <a:solidFill>
                <a:schemeClr val="dk1"/>
              </a:solidFill>
              <a:latin typeface="PT Serif"/>
              <a:ea typeface="PT Serif"/>
              <a:cs typeface="PT Serif"/>
              <a:sym typeface="PT Serif"/>
            </a:endParaRPr>
          </a:p>
        </p:txBody>
      </p:sp>
      <p:grpSp>
        <p:nvGrpSpPr>
          <p:cNvPr id="602" name="Google Shape;602;p14"/>
          <p:cNvGrpSpPr/>
          <p:nvPr/>
        </p:nvGrpSpPr>
        <p:grpSpPr>
          <a:xfrm>
            <a:off x="410431" y="309109"/>
            <a:ext cx="5150524" cy="369094"/>
            <a:chOff x="410431" y="309109"/>
            <a:chExt cx="5150524" cy="369094"/>
          </a:xfrm>
        </p:grpSpPr>
        <p:sp>
          <p:nvSpPr>
            <p:cNvPr id="603" name="Google Shape;603;p14"/>
            <p:cNvSpPr/>
            <p:nvPr/>
          </p:nvSpPr>
          <p:spPr>
            <a:xfrm>
              <a:off x="410431" y="313703"/>
              <a:ext cx="255129" cy="263129"/>
            </a:xfrm>
            <a:prstGeom prst="ellipse">
              <a:avLst/>
            </a:prstGeom>
            <a:solidFill>
              <a:srgbClr val="014479"/>
            </a:solidFill>
            <a:ln>
              <a:noFill/>
            </a:ln>
          </p:spPr>
          <p:txBody>
            <a:bodyPr spcFirstLastPara="1" wrap="square" lIns="0" tIns="0" rIns="0" bIns="0" anchor="ctr" anchorCtr="1">
              <a:noAutofit/>
            </a:bodyPr>
            <a:lstStyle/>
            <a:p>
              <a:pPr marL="0" marR="0" lvl="0" indent="0" algn="ctr" rtl="0">
                <a:lnSpc>
                  <a:spcPct val="100000"/>
                </a:lnSpc>
                <a:spcBef>
                  <a:spcPts val="0"/>
                </a:spcBef>
                <a:spcAft>
                  <a:spcPts val="0"/>
                </a:spcAft>
                <a:buClr>
                  <a:srgbClr val="FFFFFF"/>
                </a:buClr>
                <a:buSzPts val="3600"/>
                <a:buFont typeface="PT Serif"/>
                <a:buNone/>
              </a:pPr>
              <a:r>
                <a:rPr lang="en-US" sz="1200" dirty="0">
                  <a:solidFill>
                    <a:srgbClr val="FFFFFF"/>
                  </a:solidFill>
                  <a:latin typeface="PT Serif"/>
                  <a:sym typeface="PT Serif"/>
                </a:rPr>
                <a:t>1</a:t>
              </a:r>
              <a:endParaRPr sz="1200" b="0" i="0" u="none" strike="noStrike" cap="none" dirty="0">
                <a:solidFill>
                  <a:srgbClr val="000000"/>
                </a:solidFill>
                <a:latin typeface="Arial"/>
                <a:ea typeface="Arial"/>
                <a:cs typeface="Arial"/>
                <a:sym typeface="Arial"/>
              </a:endParaRPr>
            </a:p>
          </p:txBody>
        </p:sp>
        <p:sp>
          <p:nvSpPr>
            <p:cNvPr id="604" name="Google Shape;604;p14"/>
            <p:cNvSpPr txBox="1"/>
            <p:nvPr/>
          </p:nvSpPr>
          <p:spPr>
            <a:xfrm>
              <a:off x="736498" y="309109"/>
              <a:ext cx="4824457" cy="369094"/>
            </a:xfrm>
            <a:prstGeom prst="rect">
              <a:avLst/>
            </a:prstGeom>
            <a:noFill/>
            <a:ln>
              <a:noFill/>
            </a:ln>
          </p:spPr>
          <p:txBody>
            <a:bodyPr spcFirstLastPara="1" wrap="square" lIns="0" tIns="45700" rIns="0" bIns="45700" anchor="t" anchorCtr="0">
              <a:norm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dirty="0">
                  <a:solidFill>
                    <a:srgbClr val="0071BF"/>
                  </a:solidFill>
                  <a:latin typeface="Source Sans Pro"/>
                  <a:ea typeface="Source Sans Pro"/>
                  <a:cs typeface="Source Sans Pro"/>
                  <a:sym typeface="Source Sans Pro"/>
                </a:rPr>
                <a:t>DESIGN</a:t>
              </a:r>
              <a:endParaRPr sz="1400" b="0" i="0" u="none" strike="noStrike" cap="none" dirty="0">
                <a:solidFill>
                  <a:srgbClr val="000000"/>
                </a:solidFill>
                <a:latin typeface="Arial"/>
                <a:ea typeface="Arial"/>
                <a:cs typeface="Arial"/>
                <a:sym typeface="Arial"/>
              </a:endParaRPr>
            </a:p>
          </p:txBody>
        </p:sp>
      </p:grpSp>
      <p:sp>
        <p:nvSpPr>
          <p:cNvPr id="2" name="Google Shape;470;p9">
            <a:extLst>
              <a:ext uri="{FF2B5EF4-FFF2-40B4-BE49-F238E27FC236}">
                <a16:creationId xmlns:a16="http://schemas.microsoft.com/office/drawing/2014/main" id="{5D848F27-C40A-4D17-BE99-A612AC2419F4}"/>
              </a:ext>
            </a:extLst>
          </p:cNvPr>
          <p:cNvSpPr txBox="1"/>
          <p:nvPr/>
        </p:nvSpPr>
        <p:spPr>
          <a:xfrm>
            <a:off x="8917360" y="6408650"/>
            <a:ext cx="2723465" cy="276999"/>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Clr>
                <a:srgbClr val="747C74"/>
              </a:buClr>
              <a:buSzPts val="1200"/>
              <a:buFont typeface="Source Sans Pro"/>
              <a:buNone/>
            </a:pPr>
            <a:r>
              <a:rPr lang="en-US" sz="1200" dirty="0">
                <a:solidFill>
                  <a:srgbClr val="747C74"/>
                </a:solidFill>
                <a:latin typeface="Source Sans Pro"/>
                <a:ea typeface="Source Sans Pro"/>
                <a:cs typeface="Calibri"/>
                <a:sym typeface="Source Sans Pro"/>
              </a:rPr>
              <a:t>Design</a:t>
            </a:r>
            <a:endParaRPr sz="1800" b="0" i="0" u="none" strike="noStrike" cap="none" dirty="0">
              <a:solidFill>
                <a:schemeClr val="dk1"/>
              </a:solidFill>
              <a:latin typeface="Calibri"/>
              <a:ea typeface="Calibri"/>
              <a:cs typeface="Calibri"/>
              <a:sym typeface="Calibri"/>
            </a:endParaRPr>
          </a:p>
        </p:txBody>
      </p:sp>
      <p:sp>
        <p:nvSpPr>
          <p:cNvPr id="3" name="Google Shape;337;p6">
            <a:extLst>
              <a:ext uri="{FF2B5EF4-FFF2-40B4-BE49-F238E27FC236}">
                <a16:creationId xmlns:a16="http://schemas.microsoft.com/office/drawing/2014/main" id="{AC311647-2B4D-4E6C-81D1-9F8580567C0E}"/>
              </a:ext>
            </a:extLst>
          </p:cNvPr>
          <p:cNvSpPr txBox="1"/>
          <p:nvPr/>
        </p:nvSpPr>
        <p:spPr>
          <a:xfrm>
            <a:off x="419100" y="6408650"/>
            <a:ext cx="2723465" cy="276999"/>
          </a:xfrm>
          <a:prstGeom prst="rect">
            <a:avLst/>
          </a:prstGeom>
          <a:noFill/>
          <a:ln>
            <a:noFill/>
          </a:ln>
        </p:spPr>
        <p:txBody>
          <a:bodyPr spcFirstLastPara="1" wrap="square" lIns="0" tIns="45700" rIns="91425" bIns="45700" anchor="t" anchorCtr="0">
            <a:spAutoFit/>
          </a:bodyPr>
          <a:lstStyle/>
          <a:p>
            <a:pPr marL="0" marR="0" lvl="0" indent="0" algn="l" rtl="0">
              <a:spcBef>
                <a:spcPts val="0"/>
              </a:spcBef>
              <a:spcAft>
                <a:spcPts val="0"/>
              </a:spcAft>
              <a:buNone/>
            </a:pPr>
            <a:r>
              <a:rPr lang="en-US" sz="1200" b="0" i="0" u="none" strike="noStrike" cap="none" dirty="0">
                <a:solidFill>
                  <a:srgbClr val="747C74"/>
                </a:solidFill>
                <a:latin typeface="Source Sans Pro"/>
                <a:ea typeface="Source Sans Pro"/>
                <a:cs typeface="Source Sans Pro"/>
                <a:sym typeface="Source Sans Pro"/>
              </a:rPr>
              <a:t>02-22 Sprint 2 Demo</a:t>
            </a:r>
            <a:endParaRPr sz="1200" b="0" i="0" u="none" strike="noStrike" cap="none" dirty="0">
              <a:solidFill>
                <a:srgbClr val="747C74"/>
              </a:solidFill>
              <a:latin typeface="Calibri"/>
              <a:ea typeface="Calibri"/>
              <a:cs typeface="Calibri"/>
              <a:sym typeface="Calibri"/>
            </a:endParaRPr>
          </a:p>
        </p:txBody>
      </p:sp>
    </p:spTree>
    <p:extLst>
      <p:ext uri="{BB962C8B-B14F-4D97-AF65-F5344CB8AC3E}">
        <p14:creationId xmlns:p14="http://schemas.microsoft.com/office/powerpoint/2010/main" val="27948241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13"/>
        <p:cNvGrpSpPr/>
        <p:nvPr/>
      </p:nvGrpSpPr>
      <p:grpSpPr>
        <a:xfrm>
          <a:off x="0" y="0"/>
          <a:ext cx="0" cy="0"/>
          <a:chOff x="0" y="0"/>
          <a:chExt cx="0" cy="0"/>
        </a:xfrm>
      </p:grpSpPr>
      <p:sp>
        <p:nvSpPr>
          <p:cNvPr id="614" name="Google Shape;614;p15"/>
          <p:cNvSpPr txBox="1"/>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A8A8A"/>
              </a:buClr>
              <a:buSzPts val="1200"/>
              <a:buFont typeface="Arial"/>
              <a:buNone/>
            </a:pPr>
            <a:fld id="{00000000-1234-1234-1234-123412341234}" type="slidenum">
              <a:rPr lang="en-US" sz="1200" b="0" i="0" u="none" strike="noStrike" cap="none">
                <a:solidFill>
                  <a:srgbClr val="8A8A8A"/>
                </a:solidFill>
                <a:latin typeface="Source Sans Pro"/>
                <a:ea typeface="Source Sans Pro"/>
                <a:cs typeface="Source Sans Pro"/>
                <a:sym typeface="Source Sans Pro"/>
              </a:rPr>
              <a:t>23</a:t>
            </a:fld>
            <a:endParaRPr sz="1200" b="0" i="0" u="none" strike="noStrike" cap="none" dirty="0">
              <a:solidFill>
                <a:srgbClr val="8A8A8A"/>
              </a:solidFill>
              <a:latin typeface="Source Sans Pro"/>
              <a:ea typeface="Source Sans Pro"/>
              <a:cs typeface="Source Sans Pro"/>
              <a:sym typeface="Source Sans Pro"/>
            </a:endParaRPr>
          </a:p>
        </p:txBody>
      </p:sp>
      <p:sp>
        <p:nvSpPr>
          <p:cNvPr id="616" name="Google Shape;616;p15"/>
          <p:cNvSpPr txBox="1"/>
          <p:nvPr/>
        </p:nvSpPr>
        <p:spPr>
          <a:xfrm>
            <a:off x="410079" y="750806"/>
            <a:ext cx="3758515" cy="2035841"/>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chemeClr val="dk1"/>
              </a:buClr>
              <a:buSzPts val="3600"/>
              <a:buFont typeface="PT Serif"/>
              <a:buNone/>
            </a:pPr>
            <a:r>
              <a:rPr lang="en-US" sz="2800" dirty="0">
                <a:solidFill>
                  <a:schemeClr val="dk1"/>
                </a:solidFill>
                <a:latin typeface="PT Serif"/>
                <a:ea typeface="PT Serif"/>
                <a:cs typeface="PT Serif"/>
                <a:sym typeface="PT Serif"/>
              </a:rPr>
              <a:t>W</a:t>
            </a:r>
            <a:r>
              <a:rPr lang="en-US" sz="2800" b="0" i="0" u="none" strike="noStrike" cap="none" dirty="0">
                <a:solidFill>
                  <a:schemeClr val="dk1"/>
                </a:solidFill>
                <a:latin typeface="PT Serif"/>
                <a:ea typeface="PT Serif"/>
                <a:cs typeface="PT Serif"/>
                <a:sym typeface="PT Serif"/>
              </a:rPr>
              <a:t>e updated our designs to high fidelity and incorporated feedback from Veterans and stakeholders</a:t>
            </a:r>
            <a:endParaRPr sz="2800" b="0" i="0" u="none" strike="noStrike" cap="none" dirty="0">
              <a:solidFill>
                <a:schemeClr val="dk1"/>
              </a:solidFill>
              <a:latin typeface="PT Serif"/>
              <a:ea typeface="PT Serif"/>
              <a:cs typeface="PT Serif"/>
              <a:sym typeface="PT Serif"/>
            </a:endParaRPr>
          </a:p>
        </p:txBody>
      </p:sp>
      <p:sp>
        <p:nvSpPr>
          <p:cNvPr id="620" name="Google Shape;620;p15"/>
          <p:cNvSpPr txBox="1"/>
          <p:nvPr/>
        </p:nvSpPr>
        <p:spPr>
          <a:xfrm>
            <a:off x="409396" y="2933243"/>
            <a:ext cx="3520264" cy="247760"/>
          </a:xfrm>
          <a:prstGeom prst="rect">
            <a:avLst/>
          </a:prstGeom>
          <a:noFill/>
          <a:ln>
            <a:noFill/>
          </a:ln>
        </p:spPr>
        <p:txBody>
          <a:bodyPr spcFirstLastPara="1" wrap="square" lIns="0" tIns="0" rIns="0" bIns="0" anchor="t" anchorCtr="0">
            <a:spAutoFit/>
          </a:bodyPr>
          <a:lstStyle/>
          <a:p>
            <a:pPr>
              <a:lnSpc>
                <a:spcPct val="115000"/>
              </a:lnSpc>
              <a:buSzPts val="1400"/>
            </a:pPr>
            <a:r>
              <a:rPr lang="en-US" b="0" i="0" u="sng" strike="noStrike" cap="none" dirty="0">
                <a:solidFill>
                  <a:schemeClr val="dk1"/>
                </a:solidFill>
                <a:latin typeface="PT Serif"/>
                <a:ea typeface="PT Serif"/>
                <a:cs typeface="PT Serif"/>
                <a:sym typeface="PT Serif"/>
                <a:hlinkClick r:id="rId3"/>
              </a:rPr>
              <a:t>User Story:</a:t>
            </a:r>
            <a:r>
              <a:rPr lang="en-US" dirty="0">
                <a:solidFill>
                  <a:schemeClr val="dk1"/>
                </a:solidFill>
                <a:latin typeface="PT Serif"/>
                <a:ea typeface="PT Serif"/>
                <a:cs typeface="PT Serif"/>
                <a:sym typeface="PT Serif"/>
              </a:rPr>
              <a:t> </a:t>
            </a:r>
            <a:r>
              <a:rPr lang="en-US" b="0" i="0" strike="noStrike" cap="none" dirty="0">
                <a:solidFill>
                  <a:schemeClr val="dk2"/>
                </a:solidFill>
                <a:latin typeface="PT Serif"/>
                <a:ea typeface="PT Serif"/>
                <a:cs typeface="PT Serif"/>
                <a:sym typeface="PT Serif"/>
              </a:rPr>
              <a:t> </a:t>
            </a:r>
            <a:r>
              <a:rPr lang="en-US" dirty="0">
                <a:solidFill>
                  <a:srgbClr val="8F8F8F"/>
                </a:solidFill>
                <a:latin typeface="PT Serif"/>
                <a:ea typeface="PT Serif"/>
                <a:cs typeface="PT Serif"/>
                <a:sym typeface="PT Serif"/>
              </a:rPr>
              <a:t>Update designs to high fidelity</a:t>
            </a:r>
            <a:endParaRPr b="0" i="0" u="none" strike="noStrike" cap="none" dirty="0">
              <a:solidFill>
                <a:srgbClr val="8F8F8F"/>
              </a:solidFill>
              <a:latin typeface="PT Serif"/>
              <a:sym typeface="Arial"/>
            </a:endParaRPr>
          </a:p>
        </p:txBody>
      </p:sp>
      <p:sp>
        <p:nvSpPr>
          <p:cNvPr id="623" name="Google Shape;623;p15"/>
          <p:cNvSpPr txBox="1"/>
          <p:nvPr/>
        </p:nvSpPr>
        <p:spPr>
          <a:xfrm>
            <a:off x="396537" y="3322871"/>
            <a:ext cx="3361231" cy="495520"/>
          </a:xfrm>
          <a:prstGeom prst="rect">
            <a:avLst/>
          </a:prstGeom>
          <a:noFill/>
          <a:ln>
            <a:noFill/>
          </a:ln>
        </p:spPr>
        <p:txBody>
          <a:bodyPr spcFirstLastPara="1" wrap="square" lIns="0" tIns="0" rIns="0" bIns="0" anchor="t" anchorCtr="0">
            <a:spAutoFit/>
          </a:bodyPr>
          <a:lstStyle/>
          <a:p>
            <a:pPr>
              <a:lnSpc>
                <a:spcPct val="115000"/>
              </a:lnSpc>
              <a:buSzPts val="1400"/>
            </a:pPr>
            <a:r>
              <a:rPr lang="en-US" b="0" i="0" strike="noStrike" cap="none" dirty="0">
                <a:solidFill>
                  <a:schemeClr val="bg2"/>
                </a:solidFill>
                <a:latin typeface="PT Serif"/>
                <a:ea typeface="PT Serif"/>
                <a:cs typeface="PT Serif"/>
                <a:sym typeface="PT Serif"/>
                <a:hlinkClick r:id="rId4"/>
              </a:rPr>
              <a:t>User Story:</a:t>
            </a:r>
            <a:r>
              <a:rPr lang="en-US" b="0" i="0" u="none" strike="noStrike" cap="none" dirty="0">
                <a:solidFill>
                  <a:schemeClr val="dk2"/>
                </a:solidFill>
                <a:latin typeface="PT Serif"/>
                <a:ea typeface="PT Serif"/>
                <a:cs typeface="PT Serif"/>
                <a:sym typeface="PT Serif"/>
              </a:rPr>
              <a:t> </a:t>
            </a:r>
            <a:r>
              <a:rPr lang="en-US" b="0" i="0" u="none" strike="noStrike" cap="none" dirty="0">
                <a:solidFill>
                  <a:srgbClr val="8F8F8F"/>
                </a:solidFill>
                <a:latin typeface="PT Serif"/>
                <a:ea typeface="PT Serif"/>
                <a:cs typeface="PT Serif"/>
                <a:sym typeface="PT Serif"/>
              </a:rPr>
              <a:t>I</a:t>
            </a:r>
            <a:r>
              <a:rPr lang="en-US" dirty="0">
                <a:solidFill>
                  <a:srgbClr val="8F8F8F"/>
                </a:solidFill>
                <a:latin typeface="PT Serif"/>
                <a:ea typeface="PT Serif"/>
                <a:cs typeface="PT Serif"/>
                <a:sym typeface="PT Serif"/>
              </a:rPr>
              <a:t>terate designs based on VA-PO feedback</a:t>
            </a:r>
            <a:endParaRPr b="0" i="0" u="none" strike="noStrike" cap="none" dirty="0">
              <a:solidFill>
                <a:srgbClr val="8F8F8F"/>
              </a:solidFill>
              <a:latin typeface="Arial"/>
              <a:ea typeface="Arial"/>
              <a:cs typeface="Arial"/>
            </a:endParaRPr>
          </a:p>
        </p:txBody>
      </p:sp>
      <p:sp>
        <p:nvSpPr>
          <p:cNvPr id="4" name="Google Shape;606;p14">
            <a:extLst>
              <a:ext uri="{FF2B5EF4-FFF2-40B4-BE49-F238E27FC236}">
                <a16:creationId xmlns:a16="http://schemas.microsoft.com/office/drawing/2014/main" id="{8664ED83-2132-45F4-B45F-21B12202B1A8}"/>
              </a:ext>
            </a:extLst>
          </p:cNvPr>
          <p:cNvSpPr txBox="1">
            <a:spLocks noGrp="1"/>
          </p:cNvSpPr>
          <p:nvPr>
            <p:ph type="body" idx="1"/>
          </p:nvPr>
        </p:nvSpPr>
        <p:spPr>
          <a:xfrm>
            <a:off x="5069430" y="598726"/>
            <a:ext cx="1854276" cy="427610"/>
          </a:xfrm>
          <a:prstGeom prst="rect">
            <a:avLst/>
          </a:prstGeom>
          <a:noFill/>
          <a:ln>
            <a:noFill/>
          </a:ln>
        </p:spPr>
        <p:txBody>
          <a:bodyPr spcFirstLastPara="1" wrap="square" lIns="0" tIns="45700" rIns="0" bIns="45700" anchor="t" anchorCtr="0">
            <a:normAutofit/>
          </a:bodyPr>
          <a:lstStyle/>
          <a:p>
            <a:pPr marL="0" lvl="0" indent="0" algn="l" rtl="0">
              <a:lnSpc>
                <a:spcPct val="90000"/>
              </a:lnSpc>
              <a:spcBef>
                <a:spcPts val="1000"/>
              </a:spcBef>
              <a:spcAft>
                <a:spcPts val="0"/>
              </a:spcAft>
              <a:buSzPts val="1400"/>
              <a:buNone/>
            </a:pPr>
            <a:r>
              <a:rPr lang="en-US" sz="1400" dirty="0"/>
              <a:t>Unauthenticated</a:t>
            </a:r>
          </a:p>
        </p:txBody>
      </p:sp>
      <p:sp>
        <p:nvSpPr>
          <p:cNvPr id="5" name="Google Shape;606;p14">
            <a:extLst>
              <a:ext uri="{FF2B5EF4-FFF2-40B4-BE49-F238E27FC236}">
                <a16:creationId xmlns:a16="http://schemas.microsoft.com/office/drawing/2014/main" id="{30DE53D9-4673-4899-9DF5-C4F777452DAD}"/>
              </a:ext>
            </a:extLst>
          </p:cNvPr>
          <p:cNvSpPr txBox="1">
            <a:spLocks/>
          </p:cNvSpPr>
          <p:nvPr/>
        </p:nvSpPr>
        <p:spPr>
          <a:xfrm>
            <a:off x="8564673" y="598726"/>
            <a:ext cx="1854276" cy="427610"/>
          </a:xfrm>
          <a:prstGeom prst="rect">
            <a:avLst/>
          </a:prstGeom>
          <a:noFill/>
          <a:ln>
            <a:noFill/>
          </a:ln>
        </p:spPr>
        <p:txBody>
          <a:bodyPr spcFirstLastPara="1" wrap="square" lIns="0" tIns="45700" rIns="0" bIns="45700" anchor="t" anchorCtr="0">
            <a:normAutofit/>
          </a:bodyPr>
          <a:lstStyle>
            <a:defPPr marR="0" lvl="0" algn="l" rtl="0">
              <a:lnSpc>
                <a:spcPct val="100000"/>
              </a:lnSpc>
              <a:spcBef>
                <a:spcPts val="0"/>
              </a:spcBef>
              <a:spcAft>
                <a:spcPts val="0"/>
              </a:spcAft>
            </a:defPPr>
            <a:lvl1pPr marL="457200" marR="0" lvl="0" indent="-317500" algn="l" rtl="0">
              <a:lnSpc>
                <a:spcPct val="90000"/>
              </a:lnSpc>
              <a:spcBef>
                <a:spcPts val="1000"/>
              </a:spcBef>
              <a:spcAft>
                <a:spcPts val="0"/>
              </a:spcAft>
              <a:buClr>
                <a:schemeClr val="accent2"/>
              </a:buClr>
              <a:buSzPts val="1400"/>
              <a:buFont typeface="Noto Sans Symbols"/>
              <a:buChar char="▪"/>
              <a:defRPr sz="2000" b="0" i="0" u="none" strike="noStrike" cap="none">
                <a:solidFill>
                  <a:schemeClr val="dk2"/>
                </a:solidFill>
                <a:latin typeface="PT Serif"/>
                <a:ea typeface="PT Serif"/>
                <a:cs typeface="PT Serif"/>
                <a:sym typeface="PT Serif"/>
              </a:defRPr>
            </a:lvl1pPr>
            <a:lvl2pPr marL="914400" marR="0" lvl="1" indent="-308610" algn="l" rtl="0">
              <a:lnSpc>
                <a:spcPct val="90000"/>
              </a:lnSpc>
              <a:spcBef>
                <a:spcPts val="500"/>
              </a:spcBef>
              <a:spcAft>
                <a:spcPts val="0"/>
              </a:spcAft>
              <a:buClr>
                <a:schemeClr val="accent2"/>
              </a:buClr>
              <a:buSzPts val="1260"/>
              <a:buFont typeface="Noto Sans Symbols"/>
              <a:buChar char="▪"/>
              <a:defRPr sz="1800" b="0" i="0" u="none" strike="noStrike" cap="none">
                <a:solidFill>
                  <a:schemeClr val="dk2"/>
                </a:solidFill>
                <a:latin typeface="PT Serif"/>
                <a:ea typeface="PT Serif"/>
                <a:cs typeface="PT Serif"/>
                <a:sym typeface="PT Serif"/>
              </a:defRPr>
            </a:lvl2pPr>
            <a:lvl3pPr marL="1371600" marR="0" lvl="2" indent="-299719" algn="l" rtl="0">
              <a:lnSpc>
                <a:spcPct val="90000"/>
              </a:lnSpc>
              <a:spcBef>
                <a:spcPts val="500"/>
              </a:spcBef>
              <a:spcAft>
                <a:spcPts val="0"/>
              </a:spcAft>
              <a:buClr>
                <a:schemeClr val="accent2"/>
              </a:buClr>
              <a:buSzPts val="1120"/>
              <a:buFont typeface="Noto Sans Symbols"/>
              <a:buChar char="▪"/>
              <a:defRPr sz="1600" b="0" i="0" u="none" strike="noStrike" cap="none">
                <a:solidFill>
                  <a:schemeClr val="dk2"/>
                </a:solidFill>
                <a:latin typeface="PT Serif"/>
                <a:ea typeface="PT Serif"/>
                <a:cs typeface="PT Serif"/>
                <a:sym typeface="PT Serif"/>
              </a:defRPr>
            </a:lvl3pPr>
            <a:lvl4pPr marL="1828800" marR="0" lvl="3" indent="-290830" algn="l" rtl="0">
              <a:lnSpc>
                <a:spcPct val="90000"/>
              </a:lnSpc>
              <a:spcBef>
                <a:spcPts val="500"/>
              </a:spcBef>
              <a:spcAft>
                <a:spcPts val="0"/>
              </a:spcAft>
              <a:buClr>
                <a:schemeClr val="accent2"/>
              </a:buClr>
              <a:buSzPts val="980"/>
              <a:buFont typeface="Noto Sans Symbols"/>
              <a:buChar char="▪"/>
              <a:defRPr sz="1400" b="0" i="0" u="none" strike="noStrike" cap="none">
                <a:solidFill>
                  <a:schemeClr val="dk2"/>
                </a:solidFill>
                <a:latin typeface="PT Serif"/>
                <a:ea typeface="PT Serif"/>
                <a:cs typeface="PT Serif"/>
                <a:sym typeface="PT Serif"/>
              </a:defRPr>
            </a:lvl4pPr>
            <a:lvl5pPr marL="2286000" marR="0" lvl="4" indent="-290829" algn="l" rtl="0">
              <a:lnSpc>
                <a:spcPct val="90000"/>
              </a:lnSpc>
              <a:spcBef>
                <a:spcPts val="500"/>
              </a:spcBef>
              <a:spcAft>
                <a:spcPts val="0"/>
              </a:spcAft>
              <a:buClr>
                <a:schemeClr val="accent2"/>
              </a:buClr>
              <a:buSzPts val="980"/>
              <a:buFont typeface="Noto Sans Symbols"/>
              <a:buChar char="▪"/>
              <a:defRPr sz="1400" b="0" i="0" u="none" strike="noStrike" cap="none">
                <a:solidFill>
                  <a:schemeClr val="dk2"/>
                </a:solidFill>
                <a:latin typeface="PT Serif"/>
                <a:ea typeface="PT Serif"/>
                <a:cs typeface="PT Serif"/>
                <a:sym typeface="PT Serif"/>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0" indent="0">
              <a:buFont typeface="Noto Sans Symbols"/>
              <a:buNone/>
            </a:pPr>
            <a:r>
              <a:rPr lang="en-US" sz="1400" dirty="0"/>
              <a:t>Authenticated</a:t>
            </a:r>
          </a:p>
        </p:txBody>
      </p:sp>
      <p:pic>
        <p:nvPicPr>
          <p:cNvPr id="6" name="Picture 6">
            <a:extLst>
              <a:ext uri="{FF2B5EF4-FFF2-40B4-BE49-F238E27FC236}">
                <a16:creationId xmlns:a16="http://schemas.microsoft.com/office/drawing/2014/main" id="{A8591696-980C-45FB-B57D-B52D3CA39509}"/>
              </a:ext>
            </a:extLst>
          </p:cNvPr>
          <p:cNvPicPr>
            <a:picLocks noChangeAspect="1"/>
          </p:cNvPicPr>
          <p:nvPr/>
        </p:nvPicPr>
        <p:blipFill>
          <a:blip r:embed="rId5"/>
          <a:stretch>
            <a:fillRect/>
          </a:stretch>
        </p:blipFill>
        <p:spPr>
          <a:xfrm>
            <a:off x="8573589" y="1200448"/>
            <a:ext cx="3200400" cy="4624017"/>
          </a:xfrm>
          <a:prstGeom prst="rect">
            <a:avLst/>
          </a:prstGeom>
          <a:ln>
            <a:solidFill>
              <a:schemeClr val="tx1">
                <a:lumMod val="25000"/>
                <a:lumOff val="75000"/>
              </a:schemeClr>
            </a:solidFill>
          </a:ln>
        </p:spPr>
      </p:pic>
      <p:pic>
        <p:nvPicPr>
          <p:cNvPr id="7" name="Picture 7">
            <a:extLst>
              <a:ext uri="{FF2B5EF4-FFF2-40B4-BE49-F238E27FC236}">
                <a16:creationId xmlns:a16="http://schemas.microsoft.com/office/drawing/2014/main" id="{1E2A2895-83F7-4105-B52D-72F890F11141}"/>
              </a:ext>
            </a:extLst>
          </p:cNvPr>
          <p:cNvPicPr>
            <a:picLocks noChangeAspect="1"/>
          </p:cNvPicPr>
          <p:nvPr/>
        </p:nvPicPr>
        <p:blipFill>
          <a:blip r:embed="rId6"/>
          <a:stretch>
            <a:fillRect/>
          </a:stretch>
        </p:blipFill>
        <p:spPr>
          <a:xfrm>
            <a:off x="5072743" y="1203518"/>
            <a:ext cx="3200400" cy="4733994"/>
          </a:xfrm>
          <a:prstGeom prst="rect">
            <a:avLst/>
          </a:prstGeom>
          <a:ln>
            <a:solidFill>
              <a:schemeClr val="tx1">
                <a:lumMod val="25000"/>
                <a:lumOff val="75000"/>
              </a:schemeClr>
            </a:solidFill>
          </a:ln>
        </p:spPr>
      </p:pic>
      <p:grpSp>
        <p:nvGrpSpPr>
          <p:cNvPr id="9" name="Google Shape;602;p14">
            <a:extLst>
              <a:ext uri="{FF2B5EF4-FFF2-40B4-BE49-F238E27FC236}">
                <a16:creationId xmlns:a16="http://schemas.microsoft.com/office/drawing/2014/main" id="{05E19E48-B4E9-449E-A058-92E5CEAB7640}"/>
              </a:ext>
            </a:extLst>
          </p:cNvPr>
          <p:cNvGrpSpPr/>
          <p:nvPr/>
        </p:nvGrpSpPr>
        <p:grpSpPr>
          <a:xfrm>
            <a:off x="410431" y="309109"/>
            <a:ext cx="5150524" cy="369094"/>
            <a:chOff x="410431" y="309109"/>
            <a:chExt cx="5150524" cy="369094"/>
          </a:xfrm>
        </p:grpSpPr>
        <p:sp>
          <p:nvSpPr>
            <p:cNvPr id="20" name="Google Shape;603;p14">
              <a:extLst>
                <a:ext uri="{FF2B5EF4-FFF2-40B4-BE49-F238E27FC236}">
                  <a16:creationId xmlns:a16="http://schemas.microsoft.com/office/drawing/2014/main" id="{9E7075AF-F616-4520-BC84-0C46B1F8E3E8}"/>
                </a:ext>
              </a:extLst>
            </p:cNvPr>
            <p:cNvSpPr/>
            <p:nvPr/>
          </p:nvSpPr>
          <p:spPr>
            <a:xfrm>
              <a:off x="410431" y="313703"/>
              <a:ext cx="255129" cy="263129"/>
            </a:xfrm>
            <a:prstGeom prst="ellipse">
              <a:avLst/>
            </a:prstGeom>
            <a:solidFill>
              <a:srgbClr val="014479"/>
            </a:solidFill>
            <a:ln>
              <a:noFill/>
            </a:ln>
          </p:spPr>
          <p:txBody>
            <a:bodyPr spcFirstLastPara="1" wrap="square" lIns="0" tIns="0" rIns="0" bIns="0" anchor="ctr" anchorCtr="1">
              <a:noAutofit/>
            </a:bodyPr>
            <a:lstStyle/>
            <a:p>
              <a:pPr marL="0" marR="0" lvl="0" indent="0" algn="ctr" rtl="0">
                <a:lnSpc>
                  <a:spcPct val="100000"/>
                </a:lnSpc>
                <a:spcBef>
                  <a:spcPts val="0"/>
                </a:spcBef>
                <a:spcAft>
                  <a:spcPts val="0"/>
                </a:spcAft>
                <a:buClr>
                  <a:srgbClr val="FFFFFF"/>
                </a:buClr>
                <a:buSzPts val="3600"/>
                <a:buFont typeface="PT Serif"/>
                <a:buNone/>
              </a:pPr>
              <a:r>
                <a:rPr lang="en-US" sz="1200" dirty="0">
                  <a:solidFill>
                    <a:srgbClr val="FFFFFF"/>
                  </a:solidFill>
                  <a:latin typeface="PT Serif"/>
                  <a:sym typeface="PT Serif"/>
                </a:rPr>
                <a:t>1</a:t>
              </a:r>
              <a:endParaRPr sz="1200" b="0" i="0" u="none" strike="noStrike" cap="none" dirty="0">
                <a:solidFill>
                  <a:srgbClr val="000000"/>
                </a:solidFill>
                <a:latin typeface="Arial"/>
                <a:ea typeface="Arial"/>
                <a:cs typeface="Arial"/>
                <a:sym typeface="Arial"/>
              </a:endParaRPr>
            </a:p>
          </p:txBody>
        </p:sp>
        <p:sp>
          <p:nvSpPr>
            <p:cNvPr id="21" name="Google Shape;604;p14">
              <a:extLst>
                <a:ext uri="{FF2B5EF4-FFF2-40B4-BE49-F238E27FC236}">
                  <a16:creationId xmlns:a16="http://schemas.microsoft.com/office/drawing/2014/main" id="{3FF578D4-4FB2-4797-A4AC-7C286ECC3CC1}"/>
                </a:ext>
              </a:extLst>
            </p:cNvPr>
            <p:cNvSpPr txBox="1"/>
            <p:nvPr/>
          </p:nvSpPr>
          <p:spPr>
            <a:xfrm>
              <a:off x="736498" y="309109"/>
              <a:ext cx="4824457" cy="369094"/>
            </a:xfrm>
            <a:prstGeom prst="rect">
              <a:avLst/>
            </a:prstGeom>
            <a:noFill/>
            <a:ln>
              <a:noFill/>
            </a:ln>
          </p:spPr>
          <p:txBody>
            <a:bodyPr spcFirstLastPara="1" wrap="square" lIns="0" tIns="45700" rIns="0" bIns="45700" anchor="t" anchorCtr="0">
              <a:norm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dirty="0">
                  <a:solidFill>
                    <a:srgbClr val="0071BF"/>
                  </a:solidFill>
                  <a:latin typeface="Source Sans Pro"/>
                  <a:ea typeface="Source Sans Pro"/>
                  <a:cs typeface="Source Sans Pro"/>
                  <a:sym typeface="Source Sans Pro"/>
                </a:rPr>
                <a:t>DESIGN</a:t>
              </a:r>
              <a:endParaRPr sz="1400" b="0" i="0" u="none" strike="noStrike" cap="none" dirty="0">
                <a:solidFill>
                  <a:srgbClr val="000000"/>
                </a:solidFill>
                <a:latin typeface="Arial"/>
                <a:ea typeface="Arial"/>
                <a:cs typeface="Arial"/>
                <a:sym typeface="Arial"/>
              </a:endParaRPr>
            </a:p>
          </p:txBody>
        </p:sp>
      </p:grpSp>
      <p:sp>
        <p:nvSpPr>
          <p:cNvPr id="10" name="Google Shape;470;p9">
            <a:extLst>
              <a:ext uri="{FF2B5EF4-FFF2-40B4-BE49-F238E27FC236}">
                <a16:creationId xmlns:a16="http://schemas.microsoft.com/office/drawing/2014/main" id="{07509EF3-7D95-47DB-B37C-6EF4E0F9EE9D}"/>
              </a:ext>
            </a:extLst>
          </p:cNvPr>
          <p:cNvSpPr txBox="1"/>
          <p:nvPr/>
        </p:nvSpPr>
        <p:spPr>
          <a:xfrm>
            <a:off x="10881407" y="6408650"/>
            <a:ext cx="759418" cy="276959"/>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Clr>
                <a:srgbClr val="747C74"/>
              </a:buClr>
              <a:buSzPts val="1200"/>
              <a:buFont typeface="Source Sans Pro"/>
              <a:buNone/>
            </a:pPr>
            <a:r>
              <a:rPr lang="en-US" sz="1200" dirty="0">
                <a:solidFill>
                  <a:srgbClr val="747C74"/>
                </a:solidFill>
                <a:latin typeface="Source Sans Pro"/>
                <a:ea typeface="Source Sans Pro"/>
                <a:cs typeface="Calibri"/>
                <a:sym typeface="Source Sans Pro"/>
              </a:rPr>
              <a:t>Design</a:t>
            </a:r>
            <a:endParaRPr sz="1800" b="0" i="0" u="none" strike="noStrike" cap="none" dirty="0">
              <a:solidFill>
                <a:schemeClr val="dk1"/>
              </a:solidFill>
              <a:latin typeface="Calibri"/>
              <a:ea typeface="Calibri"/>
              <a:cs typeface="Calibri"/>
              <a:sym typeface="Calibri"/>
            </a:endParaRPr>
          </a:p>
        </p:txBody>
      </p:sp>
      <p:sp>
        <p:nvSpPr>
          <p:cNvPr id="11" name="Google Shape;337;p6">
            <a:extLst>
              <a:ext uri="{FF2B5EF4-FFF2-40B4-BE49-F238E27FC236}">
                <a16:creationId xmlns:a16="http://schemas.microsoft.com/office/drawing/2014/main" id="{B8747EB6-5160-4889-A9E1-0A810192FC7B}"/>
              </a:ext>
            </a:extLst>
          </p:cNvPr>
          <p:cNvSpPr txBox="1"/>
          <p:nvPr/>
        </p:nvSpPr>
        <p:spPr>
          <a:xfrm>
            <a:off x="419100" y="6408650"/>
            <a:ext cx="2723465" cy="276999"/>
          </a:xfrm>
          <a:prstGeom prst="rect">
            <a:avLst/>
          </a:prstGeom>
          <a:noFill/>
          <a:ln>
            <a:noFill/>
          </a:ln>
        </p:spPr>
        <p:txBody>
          <a:bodyPr spcFirstLastPara="1" wrap="square" lIns="0" tIns="45700" rIns="91425" bIns="45700" anchor="t" anchorCtr="0">
            <a:spAutoFit/>
          </a:bodyPr>
          <a:lstStyle/>
          <a:p>
            <a:pPr marL="0" marR="0" lvl="0" indent="0" algn="l" rtl="0">
              <a:spcBef>
                <a:spcPts val="0"/>
              </a:spcBef>
              <a:spcAft>
                <a:spcPts val="0"/>
              </a:spcAft>
              <a:buNone/>
            </a:pPr>
            <a:r>
              <a:rPr lang="en-US" sz="1200" b="0" i="0" u="none" strike="noStrike" cap="none" dirty="0">
                <a:solidFill>
                  <a:srgbClr val="747C74"/>
                </a:solidFill>
                <a:latin typeface="Source Sans Pro"/>
                <a:ea typeface="Source Sans Pro"/>
                <a:cs typeface="Source Sans Pro"/>
                <a:sym typeface="Source Sans Pro"/>
              </a:rPr>
              <a:t>02-22 Sprint 2 Demo</a:t>
            </a:r>
            <a:endParaRPr sz="1200" b="0" i="0" u="none" strike="noStrike" cap="none" dirty="0">
              <a:solidFill>
                <a:srgbClr val="747C74"/>
              </a:solidFill>
              <a:latin typeface="Calibri"/>
              <a:ea typeface="Calibri"/>
              <a:cs typeface="Calibri"/>
              <a:sym typeface="Calibri"/>
            </a:endParaRPr>
          </a:p>
        </p:txBody>
      </p:sp>
      <p:sp>
        <p:nvSpPr>
          <p:cNvPr id="2" name="TextBox 1">
            <a:extLst>
              <a:ext uri="{FF2B5EF4-FFF2-40B4-BE49-F238E27FC236}">
                <a16:creationId xmlns:a16="http://schemas.microsoft.com/office/drawing/2014/main" id="{FC4A4E46-A041-4DE4-AF04-6DF0E256B56F}"/>
              </a:ext>
            </a:extLst>
          </p:cNvPr>
          <p:cNvSpPr txBox="1"/>
          <p:nvPr/>
        </p:nvSpPr>
        <p:spPr>
          <a:xfrm>
            <a:off x="200181" y="4034000"/>
            <a:ext cx="3367682" cy="442132"/>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PPr>
            <a:lvl1pPr marL="457200" indent="-355600">
              <a:lnSpc>
                <a:spcPct val="90000"/>
              </a:lnSpc>
              <a:spcBef>
                <a:spcPts val="1000"/>
              </a:spcBef>
              <a:buClr>
                <a:schemeClr val="dk2"/>
              </a:buClr>
              <a:buSzPts val="2000"/>
              <a:buChar char="•"/>
              <a:defRPr sz="2000">
                <a:solidFill>
                  <a:schemeClr val="dk2"/>
                </a:solidFill>
                <a:latin typeface="PT Serif"/>
                <a:ea typeface="PT Serif"/>
                <a:cs typeface="PT Serif"/>
              </a:defRPr>
            </a:lvl1pPr>
            <a:lvl2pPr marL="914400" indent="-342900">
              <a:lnSpc>
                <a:spcPct val="90000"/>
              </a:lnSpc>
              <a:spcBef>
                <a:spcPts val="500"/>
              </a:spcBef>
              <a:buClr>
                <a:schemeClr val="dk2"/>
              </a:buClr>
              <a:buSzPts val="1800"/>
              <a:buChar char="•"/>
              <a:defRPr sz="1800">
                <a:solidFill>
                  <a:schemeClr val="dk2"/>
                </a:solidFill>
                <a:latin typeface="PT Serif"/>
                <a:ea typeface="PT Serif"/>
                <a:cs typeface="PT Serif"/>
              </a:defRPr>
            </a:lvl2pPr>
            <a:lvl3pPr marL="1371600" indent="-330200">
              <a:lnSpc>
                <a:spcPct val="90000"/>
              </a:lnSpc>
              <a:spcBef>
                <a:spcPts val="500"/>
              </a:spcBef>
              <a:buClr>
                <a:schemeClr val="dk2"/>
              </a:buClr>
              <a:buSzPts val="1600"/>
              <a:buChar char="•"/>
              <a:defRPr sz="1600">
                <a:solidFill>
                  <a:schemeClr val="dk2"/>
                </a:solidFill>
                <a:latin typeface="PT Serif"/>
                <a:ea typeface="PT Serif"/>
                <a:cs typeface="PT Serif"/>
              </a:defRPr>
            </a:lvl3pPr>
            <a:lvl4pPr marL="1828800" indent="-317500">
              <a:lnSpc>
                <a:spcPct val="90000"/>
              </a:lnSpc>
              <a:spcBef>
                <a:spcPts val="500"/>
              </a:spcBef>
              <a:buClr>
                <a:schemeClr val="dk2"/>
              </a:buClr>
              <a:buSzPts val="1400"/>
              <a:buChar char="•"/>
              <a:defRPr>
                <a:solidFill>
                  <a:schemeClr val="dk2"/>
                </a:solidFill>
                <a:latin typeface="PT Serif"/>
                <a:ea typeface="PT Serif"/>
                <a:cs typeface="PT Serif"/>
              </a:defRPr>
            </a:lvl4pPr>
            <a:lvl5pPr marL="2286000" indent="-317500">
              <a:lnSpc>
                <a:spcPct val="90000"/>
              </a:lnSpc>
              <a:spcBef>
                <a:spcPts val="500"/>
              </a:spcBef>
              <a:buClr>
                <a:schemeClr val="dk2"/>
              </a:buClr>
              <a:buSzPts val="1400"/>
              <a:buChar char="•"/>
              <a:defRPr>
                <a:solidFill>
                  <a:schemeClr val="dk2"/>
                </a:solidFill>
                <a:latin typeface="PT Serif"/>
                <a:ea typeface="PT Serif"/>
                <a:cs typeface="PT Serif"/>
              </a:defRPr>
            </a:lvl5pPr>
            <a:lvl6pPr marL="2743200" indent="-342900">
              <a:lnSpc>
                <a:spcPct val="90000"/>
              </a:lnSpc>
              <a:spcBef>
                <a:spcPts val="500"/>
              </a:spcBef>
              <a:buClr>
                <a:schemeClr val="dk1"/>
              </a:buClr>
              <a:buSzPts val="1800"/>
              <a:buChar char="•"/>
              <a:defRPr sz="1800">
                <a:solidFill>
                  <a:schemeClr val="dk1"/>
                </a:solidFill>
                <a:latin typeface="Calibri"/>
                <a:ea typeface="Calibri"/>
                <a:cs typeface="Calibri"/>
              </a:defRPr>
            </a:lvl6pPr>
            <a:lvl7pPr marL="3200400" indent="-342900">
              <a:lnSpc>
                <a:spcPct val="90000"/>
              </a:lnSpc>
              <a:spcBef>
                <a:spcPts val="500"/>
              </a:spcBef>
              <a:buClr>
                <a:schemeClr val="dk1"/>
              </a:buClr>
              <a:buSzPts val="1800"/>
              <a:buChar char="•"/>
              <a:defRPr sz="1800">
                <a:solidFill>
                  <a:schemeClr val="dk1"/>
                </a:solidFill>
                <a:latin typeface="Calibri"/>
                <a:ea typeface="Calibri"/>
                <a:cs typeface="Calibri"/>
              </a:defRPr>
            </a:lvl7pPr>
            <a:lvl8pPr marL="3657600" indent="-342900">
              <a:lnSpc>
                <a:spcPct val="90000"/>
              </a:lnSpc>
              <a:spcBef>
                <a:spcPts val="500"/>
              </a:spcBef>
              <a:buClr>
                <a:schemeClr val="dk1"/>
              </a:buClr>
              <a:buSzPts val="1800"/>
              <a:buChar char="•"/>
              <a:defRPr sz="1800">
                <a:solidFill>
                  <a:schemeClr val="dk1"/>
                </a:solidFill>
                <a:latin typeface="Calibri"/>
                <a:ea typeface="Calibri"/>
                <a:cs typeface="Calibri"/>
              </a:defRPr>
            </a:lvl8pPr>
            <a:lvl9pPr marL="4114800" indent="-342900">
              <a:lnSpc>
                <a:spcPct val="90000"/>
              </a:lnSpc>
              <a:spcBef>
                <a:spcPts val="500"/>
              </a:spcBef>
              <a:buClr>
                <a:schemeClr val="dk1"/>
              </a:buClr>
              <a:buSzPts val="1800"/>
              <a:buChar char="•"/>
              <a:defRPr sz="1800">
                <a:solidFill>
                  <a:schemeClr val="dk1"/>
                </a:solidFill>
                <a:latin typeface="Calibri"/>
                <a:ea typeface="Calibri"/>
                <a:cs typeface="Calibri"/>
              </a:defRPr>
            </a:lvl9pPr>
          </a:lstStyle>
          <a:p>
            <a:pPr marL="101600" indent="0">
              <a:buNone/>
            </a:pPr>
            <a:r>
              <a:rPr lang="en-GB" sz="1600" dirty="0"/>
              <a:t>See next page for detailed view</a:t>
            </a:r>
          </a:p>
        </p:txBody>
      </p:sp>
      <p:sp>
        <p:nvSpPr>
          <p:cNvPr id="18" name="Google Shape;641;p16">
            <a:extLst>
              <a:ext uri="{FF2B5EF4-FFF2-40B4-BE49-F238E27FC236}">
                <a16:creationId xmlns:a16="http://schemas.microsoft.com/office/drawing/2014/main" id="{C5BCFE83-CBCC-4D51-BA66-8FF2BB039877}"/>
              </a:ext>
            </a:extLst>
          </p:cNvPr>
          <p:cNvSpPr txBox="1"/>
          <p:nvPr/>
        </p:nvSpPr>
        <p:spPr>
          <a:xfrm>
            <a:off x="8974318" y="6109251"/>
            <a:ext cx="2824157" cy="276959"/>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400"/>
              <a:buFont typeface="Arial"/>
              <a:buNone/>
            </a:pPr>
            <a:r>
              <a:rPr lang="en-US" sz="1200" dirty="0">
                <a:solidFill>
                  <a:srgbClr val="000000"/>
                </a:solidFill>
                <a:latin typeface="Source Sans Pro"/>
                <a:ea typeface="Source Sans Pro"/>
                <a:sym typeface="Arial"/>
                <a:hlinkClick r:id="rId7"/>
              </a:rPr>
              <a:t>Unauthenticated</a:t>
            </a:r>
            <a:r>
              <a:rPr lang="en-US" sz="1200" dirty="0">
                <a:solidFill>
                  <a:srgbClr val="000000"/>
                </a:solidFill>
                <a:latin typeface="Source Sans Pro"/>
                <a:ea typeface="Source Sans Pro"/>
                <a:sym typeface="Arial"/>
              </a:rPr>
              <a:t> and </a:t>
            </a:r>
            <a:r>
              <a:rPr lang="en-US" sz="1200" dirty="0">
                <a:solidFill>
                  <a:srgbClr val="000000"/>
                </a:solidFill>
                <a:latin typeface="Source Sans Pro"/>
                <a:ea typeface="Source Sans Pro"/>
                <a:sym typeface="Arial"/>
                <a:hlinkClick r:id="rId8"/>
              </a:rPr>
              <a:t>authenticated</a:t>
            </a:r>
            <a:r>
              <a:rPr lang="en-US" sz="1200" dirty="0">
                <a:solidFill>
                  <a:srgbClr val="000000"/>
                </a:solidFill>
                <a:latin typeface="Source Sans Pro"/>
                <a:ea typeface="Source Sans Pro"/>
                <a:sym typeface="Arial"/>
              </a:rPr>
              <a:t> Link</a:t>
            </a:r>
            <a:endParaRPr lang="en-US" sz="1200" b="0" i="0" strike="noStrike" cap="none" dirty="0">
              <a:solidFill>
                <a:srgbClr val="000000"/>
              </a:solidFill>
              <a:latin typeface="Source Sans Pro"/>
              <a:ea typeface="Source Sans Pro"/>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lumMod val="90000"/>
            <a:lumOff val="10000"/>
          </a:schemeClr>
        </a:solidFill>
        <a:effectLst/>
      </p:bgPr>
    </p:bg>
    <p:spTree>
      <p:nvGrpSpPr>
        <p:cNvPr id="1" name="Shape 613"/>
        <p:cNvGrpSpPr/>
        <p:nvPr/>
      </p:nvGrpSpPr>
      <p:grpSpPr>
        <a:xfrm>
          <a:off x="0" y="0"/>
          <a:ext cx="0" cy="0"/>
          <a:chOff x="0" y="0"/>
          <a:chExt cx="0" cy="0"/>
        </a:xfrm>
      </p:grpSpPr>
      <p:pic>
        <p:nvPicPr>
          <p:cNvPr id="3" name="Picture 3">
            <a:extLst>
              <a:ext uri="{FF2B5EF4-FFF2-40B4-BE49-F238E27FC236}">
                <a16:creationId xmlns:a16="http://schemas.microsoft.com/office/drawing/2014/main" id="{BF88C890-B692-4084-B036-DA9BAAFAB170}"/>
              </a:ext>
            </a:extLst>
          </p:cNvPr>
          <p:cNvPicPr>
            <a:picLocks noChangeAspect="1"/>
          </p:cNvPicPr>
          <p:nvPr/>
        </p:nvPicPr>
        <p:blipFill rotWithShape="1">
          <a:blip r:embed="rId3"/>
          <a:srcRect t="1722" r="-110" b="26469"/>
          <a:stretch/>
        </p:blipFill>
        <p:spPr>
          <a:xfrm>
            <a:off x="2837543" y="0"/>
            <a:ext cx="6618521" cy="6864939"/>
          </a:xfrm>
          <a:prstGeom prst="rect">
            <a:avLst/>
          </a:prstGeom>
        </p:spPr>
      </p:pic>
    </p:spTree>
    <p:extLst>
      <p:ext uri="{BB962C8B-B14F-4D97-AF65-F5344CB8AC3E}">
        <p14:creationId xmlns:p14="http://schemas.microsoft.com/office/powerpoint/2010/main" val="16699446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84"/>
        <p:cNvGrpSpPr/>
        <p:nvPr/>
      </p:nvGrpSpPr>
      <p:grpSpPr>
        <a:xfrm>
          <a:off x="0" y="0"/>
          <a:ext cx="0" cy="0"/>
          <a:chOff x="0" y="0"/>
          <a:chExt cx="0" cy="0"/>
        </a:xfrm>
      </p:grpSpPr>
      <p:sp>
        <p:nvSpPr>
          <p:cNvPr id="585" name="Google Shape;585;p13"/>
          <p:cNvSpPr txBox="1"/>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A8A8A"/>
              </a:buClr>
              <a:buSzPts val="1200"/>
              <a:buFont typeface="Arial"/>
              <a:buNone/>
            </a:pPr>
            <a:fld id="{00000000-1234-1234-1234-123412341234}" type="slidenum">
              <a:rPr lang="en-US" sz="1200" b="0" i="0" u="none" strike="noStrike" cap="none">
                <a:solidFill>
                  <a:srgbClr val="8A8A8A"/>
                </a:solidFill>
                <a:latin typeface="Source Sans Pro"/>
                <a:ea typeface="Source Sans Pro"/>
                <a:cs typeface="Source Sans Pro"/>
                <a:sym typeface="Source Sans Pro"/>
              </a:rPr>
              <a:t>25</a:t>
            </a:fld>
            <a:endParaRPr sz="1200" b="0" i="0" u="none" strike="noStrike" cap="none" dirty="0">
              <a:solidFill>
                <a:srgbClr val="8A8A8A"/>
              </a:solidFill>
              <a:latin typeface="Source Sans Pro"/>
              <a:ea typeface="Source Sans Pro"/>
              <a:cs typeface="Source Sans Pro"/>
              <a:sym typeface="Source Sans Pro"/>
            </a:endParaRPr>
          </a:p>
        </p:txBody>
      </p:sp>
      <p:sp>
        <p:nvSpPr>
          <p:cNvPr id="587" name="Google Shape;587;p13"/>
          <p:cNvSpPr txBox="1"/>
          <p:nvPr/>
        </p:nvSpPr>
        <p:spPr>
          <a:xfrm>
            <a:off x="417336" y="750806"/>
            <a:ext cx="4252000" cy="1310127"/>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chemeClr val="dk1"/>
              </a:buClr>
              <a:buSzPts val="3600"/>
              <a:buFont typeface="PT Serif"/>
              <a:buNone/>
            </a:pPr>
            <a:r>
              <a:rPr lang="en-US" sz="3200" b="0" i="0" u="none" strike="noStrike" cap="none" dirty="0">
                <a:solidFill>
                  <a:schemeClr val="dk1"/>
                </a:solidFill>
                <a:latin typeface="PT Serif"/>
                <a:ea typeface="PT Serif"/>
                <a:cs typeface="PT Serif"/>
                <a:sym typeface="PT Serif"/>
              </a:rPr>
              <a:t>We drafted the content the Veteran would see in the product</a:t>
            </a:r>
            <a:endParaRPr sz="3200" b="0" i="0" u="none" strike="noStrike" cap="none" dirty="0">
              <a:solidFill>
                <a:schemeClr val="dk1"/>
              </a:solidFill>
              <a:latin typeface="PT Serif"/>
              <a:ea typeface="PT Serif"/>
              <a:cs typeface="PT Serif"/>
              <a:sym typeface="PT Serif"/>
            </a:endParaRPr>
          </a:p>
        </p:txBody>
      </p:sp>
      <p:sp>
        <p:nvSpPr>
          <p:cNvPr id="591" name="Google Shape;591;p13"/>
          <p:cNvSpPr txBox="1"/>
          <p:nvPr/>
        </p:nvSpPr>
        <p:spPr>
          <a:xfrm>
            <a:off x="414792" y="2246303"/>
            <a:ext cx="11353800" cy="743280"/>
          </a:xfrm>
          <a:prstGeom prst="rect">
            <a:avLst/>
          </a:prstGeom>
          <a:noFill/>
          <a:ln>
            <a:noFill/>
          </a:ln>
        </p:spPr>
        <p:txBody>
          <a:bodyPr spcFirstLastPara="1" wrap="square" lIns="0" tIns="0" rIns="0" bIns="0" anchor="t" anchorCtr="0">
            <a:spAutoFit/>
          </a:bodyPr>
          <a:lstStyle/>
          <a:p>
            <a:pPr marL="0" marR="0" lvl="0" indent="0" algn="l" rtl="0">
              <a:lnSpc>
                <a:spcPct val="115000"/>
              </a:lnSpc>
              <a:spcBef>
                <a:spcPts val="0"/>
              </a:spcBef>
              <a:spcAft>
                <a:spcPts val="0"/>
              </a:spcAft>
              <a:buClr>
                <a:srgbClr val="000000"/>
              </a:buClr>
              <a:buSzPts val="1400"/>
              <a:buFont typeface="Arial"/>
              <a:buNone/>
            </a:pPr>
            <a:r>
              <a:rPr lang="en-US" sz="1400" b="0" i="0" u="sng" strike="noStrike" cap="none" dirty="0">
                <a:solidFill>
                  <a:schemeClr val="dk1"/>
                </a:solidFill>
                <a:latin typeface="PT Serif"/>
                <a:ea typeface="PT Serif"/>
                <a:cs typeface="PT Serif"/>
                <a:sym typeface="PT Serif"/>
                <a:hlinkClick r:id="rId3"/>
              </a:rPr>
              <a:t>User Story:</a:t>
            </a:r>
            <a:r>
              <a:rPr lang="en-US" sz="1400" b="0" i="0" u="none" strike="noStrike" cap="none" dirty="0">
                <a:solidFill>
                  <a:schemeClr val="dk2"/>
                </a:solidFill>
                <a:latin typeface="PT Serif"/>
                <a:ea typeface="PT Serif"/>
                <a:cs typeface="PT Serif"/>
                <a:sym typeface="PT Serif"/>
              </a:rPr>
              <a:t> </a:t>
            </a:r>
            <a:r>
              <a:rPr lang="en-US" sz="1400" b="0" i="0" u="none" strike="noStrike" cap="none" dirty="0">
                <a:solidFill>
                  <a:srgbClr val="8F8F8F"/>
                </a:solidFill>
                <a:latin typeface="PT Serif"/>
                <a:ea typeface="PT Serif"/>
                <a:cs typeface="PT Serif"/>
                <a:sym typeface="PT Serif"/>
              </a:rPr>
              <a:t>Draft cover letter and iterate on content</a:t>
            </a:r>
            <a:endParaRPr sz="1400" b="0" i="0" u="none" strike="noStrike" cap="none" dirty="0">
              <a:solidFill>
                <a:srgbClr val="8F8F8F"/>
              </a:solidFill>
              <a:latin typeface="Arial"/>
              <a:ea typeface="Arial"/>
              <a:cs typeface="Arial"/>
              <a:sym typeface="Arial"/>
            </a:endParaRPr>
          </a:p>
          <a:p>
            <a:pPr marL="0" marR="0" lvl="0" indent="0" algn="l" rtl="0">
              <a:lnSpc>
                <a:spcPct val="114999"/>
              </a:lnSpc>
              <a:spcBef>
                <a:spcPts val="0"/>
              </a:spcBef>
              <a:spcAft>
                <a:spcPts val="0"/>
              </a:spcAft>
              <a:buClr>
                <a:srgbClr val="000000"/>
              </a:buClr>
              <a:buSzPts val="1400"/>
              <a:buFont typeface="Arial"/>
              <a:buNone/>
            </a:pPr>
            <a:endParaRPr sz="1400" b="0" i="0" u="none" strike="noStrike" cap="none" dirty="0">
              <a:solidFill>
                <a:schemeClr val="dk2"/>
              </a:solidFill>
              <a:latin typeface="PT Serif"/>
              <a:ea typeface="PT Serif"/>
              <a:cs typeface="PT Serif"/>
              <a:sym typeface="PT Serif"/>
            </a:endParaRPr>
          </a:p>
          <a:p>
            <a:pPr marL="0" marR="0" lvl="0" indent="0" algn="l" rtl="0">
              <a:lnSpc>
                <a:spcPct val="114999"/>
              </a:lnSpc>
              <a:spcBef>
                <a:spcPts val="0"/>
              </a:spcBef>
              <a:spcAft>
                <a:spcPts val="0"/>
              </a:spcAft>
              <a:buClr>
                <a:srgbClr val="000000"/>
              </a:buClr>
              <a:buSzPts val="1400"/>
              <a:buFont typeface="Arial"/>
              <a:buNone/>
            </a:pPr>
            <a:endParaRPr sz="1400" b="0" i="0" u="none" strike="noStrike" cap="none" dirty="0">
              <a:solidFill>
                <a:schemeClr val="dk2"/>
              </a:solidFill>
              <a:latin typeface="PT Serif"/>
              <a:ea typeface="PT Serif"/>
              <a:cs typeface="PT Serif"/>
              <a:sym typeface="PT Serif"/>
            </a:endParaRPr>
          </a:p>
        </p:txBody>
      </p:sp>
      <p:sp>
        <p:nvSpPr>
          <p:cNvPr id="594" name="Google Shape;594;p13"/>
          <p:cNvSpPr txBox="1"/>
          <p:nvPr/>
        </p:nvSpPr>
        <p:spPr>
          <a:xfrm>
            <a:off x="8369540" y="6414545"/>
            <a:ext cx="2743200" cy="261570"/>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400"/>
              <a:buFont typeface="Arial"/>
              <a:buNone/>
            </a:pPr>
            <a:r>
              <a:rPr lang="en-US" sz="1100" b="0" i="0" strike="noStrike" cap="none" dirty="0">
                <a:solidFill>
                  <a:srgbClr val="000000"/>
                </a:solidFill>
                <a:latin typeface="Source Sans Pro"/>
                <a:ea typeface="Source Sans Pro"/>
                <a:sym typeface="Arial"/>
                <a:hlinkClick r:id="rId4"/>
              </a:rPr>
              <a:t>Cover Letter Link</a:t>
            </a:r>
            <a:endParaRPr sz="1100" b="0" i="0" strike="noStrike" cap="none" dirty="0">
              <a:solidFill>
                <a:srgbClr val="000000"/>
              </a:solidFill>
              <a:latin typeface="Source Sans Pro"/>
              <a:ea typeface="Source Sans Pro"/>
              <a:sym typeface="Arial"/>
            </a:endParaRPr>
          </a:p>
        </p:txBody>
      </p:sp>
      <p:pic>
        <p:nvPicPr>
          <p:cNvPr id="3" name="Picture 2">
            <a:extLst>
              <a:ext uri="{FF2B5EF4-FFF2-40B4-BE49-F238E27FC236}">
                <a16:creationId xmlns:a16="http://schemas.microsoft.com/office/drawing/2014/main" id="{F0B20748-EAE9-463F-A69E-C2C7B1F1943B}"/>
              </a:ext>
            </a:extLst>
          </p:cNvPr>
          <p:cNvPicPr>
            <a:picLocks noChangeAspect="1"/>
          </p:cNvPicPr>
          <p:nvPr/>
        </p:nvPicPr>
        <p:blipFill>
          <a:blip r:embed="rId5"/>
          <a:stretch>
            <a:fillRect/>
          </a:stretch>
        </p:blipFill>
        <p:spPr>
          <a:xfrm>
            <a:off x="6691694" y="429274"/>
            <a:ext cx="4520627" cy="5818729"/>
          </a:xfrm>
          <a:prstGeom prst="rect">
            <a:avLst/>
          </a:prstGeom>
          <a:ln>
            <a:solidFill>
              <a:schemeClr val="tx1">
                <a:lumMod val="25000"/>
                <a:lumOff val="75000"/>
              </a:schemeClr>
            </a:solidFill>
          </a:ln>
        </p:spPr>
      </p:pic>
      <p:sp>
        <p:nvSpPr>
          <p:cNvPr id="5" name="Text Placeholder 2">
            <a:extLst>
              <a:ext uri="{FF2B5EF4-FFF2-40B4-BE49-F238E27FC236}">
                <a16:creationId xmlns:a16="http://schemas.microsoft.com/office/drawing/2014/main" id="{7103A284-C2B5-4847-97A5-7D352E0E3040}"/>
              </a:ext>
            </a:extLst>
          </p:cNvPr>
          <p:cNvSpPr>
            <a:spLocks noGrp="1"/>
          </p:cNvSpPr>
          <p:nvPr>
            <p:ph type="body" idx="1"/>
          </p:nvPr>
        </p:nvSpPr>
        <p:spPr>
          <a:xfrm>
            <a:off x="327000" y="2814646"/>
            <a:ext cx="4814268" cy="2609624"/>
          </a:xfrm>
        </p:spPr>
        <p:txBody>
          <a:bodyPr>
            <a:normAutofit/>
          </a:bodyPr>
          <a:lstStyle/>
          <a:p>
            <a:pPr marL="182880" indent="-182880"/>
            <a:r>
              <a:rPr lang="en-US" sz="1400" dirty="0"/>
              <a:t>Streamlined terminology, updating references of "form" to "document"</a:t>
            </a:r>
          </a:p>
          <a:p>
            <a:pPr marL="182880" indent="-182880"/>
            <a:r>
              <a:rPr lang="en-US" sz="1400" dirty="0"/>
              <a:t>Highlighted updates in law that impact what this form is needed for / what Veterans need to do with it</a:t>
            </a:r>
          </a:p>
          <a:p>
            <a:pPr marL="182880" indent="-182880"/>
            <a:r>
              <a:rPr lang="en-US" sz="1400" dirty="0"/>
              <a:t>Added callout for digital download, with link</a:t>
            </a:r>
          </a:p>
          <a:p>
            <a:pPr marL="182880" indent="-182880"/>
            <a:r>
              <a:rPr lang="en-US" sz="1400" dirty="0"/>
              <a:t>Updated "More Information" sub-header to be more actional and inclusive of help. Also, in body called out "enrollment center" to clarify which VA department</a:t>
            </a:r>
          </a:p>
          <a:p>
            <a:pPr marL="182880" indent="-182880"/>
            <a:endParaRPr lang="en-US" sz="1400" dirty="0"/>
          </a:p>
        </p:txBody>
      </p:sp>
      <p:grpSp>
        <p:nvGrpSpPr>
          <p:cNvPr id="6" name="Google Shape;602;p14">
            <a:extLst>
              <a:ext uri="{FF2B5EF4-FFF2-40B4-BE49-F238E27FC236}">
                <a16:creationId xmlns:a16="http://schemas.microsoft.com/office/drawing/2014/main" id="{DBFFC77F-4E24-4A08-93FE-258B62E3B659}"/>
              </a:ext>
            </a:extLst>
          </p:cNvPr>
          <p:cNvGrpSpPr/>
          <p:nvPr/>
        </p:nvGrpSpPr>
        <p:grpSpPr>
          <a:xfrm>
            <a:off x="410431" y="309109"/>
            <a:ext cx="5150524" cy="369094"/>
            <a:chOff x="410431" y="309109"/>
            <a:chExt cx="5150524" cy="369094"/>
          </a:xfrm>
        </p:grpSpPr>
        <p:sp>
          <p:nvSpPr>
            <p:cNvPr id="17" name="Google Shape;603;p14">
              <a:extLst>
                <a:ext uri="{FF2B5EF4-FFF2-40B4-BE49-F238E27FC236}">
                  <a16:creationId xmlns:a16="http://schemas.microsoft.com/office/drawing/2014/main" id="{496218C5-2522-49E1-95F5-4F9C62CE3045}"/>
                </a:ext>
              </a:extLst>
            </p:cNvPr>
            <p:cNvSpPr/>
            <p:nvPr/>
          </p:nvSpPr>
          <p:spPr>
            <a:xfrm>
              <a:off x="410431" y="313703"/>
              <a:ext cx="255129" cy="263129"/>
            </a:xfrm>
            <a:prstGeom prst="ellipse">
              <a:avLst/>
            </a:prstGeom>
            <a:solidFill>
              <a:srgbClr val="014479"/>
            </a:solidFill>
            <a:ln>
              <a:noFill/>
            </a:ln>
          </p:spPr>
          <p:txBody>
            <a:bodyPr spcFirstLastPara="1" wrap="square" lIns="0" tIns="0" rIns="0" bIns="0" anchor="ctr" anchorCtr="1">
              <a:noAutofit/>
            </a:bodyPr>
            <a:lstStyle/>
            <a:p>
              <a:pPr marL="0" marR="0" lvl="0" indent="0" algn="ctr" rtl="0">
                <a:lnSpc>
                  <a:spcPct val="100000"/>
                </a:lnSpc>
                <a:spcBef>
                  <a:spcPts val="0"/>
                </a:spcBef>
                <a:spcAft>
                  <a:spcPts val="0"/>
                </a:spcAft>
                <a:buClr>
                  <a:srgbClr val="FFFFFF"/>
                </a:buClr>
                <a:buSzPts val="3600"/>
                <a:buFont typeface="PT Serif"/>
                <a:buNone/>
              </a:pPr>
              <a:r>
                <a:rPr lang="en-US" sz="1200" dirty="0">
                  <a:solidFill>
                    <a:srgbClr val="FFFFFF"/>
                  </a:solidFill>
                  <a:latin typeface="PT Serif"/>
                  <a:sym typeface="PT Serif"/>
                </a:rPr>
                <a:t>1</a:t>
              </a:r>
              <a:endParaRPr sz="1200" b="0" i="0" u="none" strike="noStrike" cap="none" dirty="0">
                <a:solidFill>
                  <a:srgbClr val="000000"/>
                </a:solidFill>
                <a:latin typeface="Arial"/>
                <a:ea typeface="Arial"/>
                <a:cs typeface="Arial"/>
                <a:sym typeface="Arial"/>
              </a:endParaRPr>
            </a:p>
          </p:txBody>
        </p:sp>
        <p:sp>
          <p:nvSpPr>
            <p:cNvPr id="18" name="Google Shape;604;p14">
              <a:extLst>
                <a:ext uri="{FF2B5EF4-FFF2-40B4-BE49-F238E27FC236}">
                  <a16:creationId xmlns:a16="http://schemas.microsoft.com/office/drawing/2014/main" id="{95444809-D198-4490-8150-A9F71E6FB7D1}"/>
                </a:ext>
              </a:extLst>
            </p:cNvPr>
            <p:cNvSpPr txBox="1"/>
            <p:nvPr/>
          </p:nvSpPr>
          <p:spPr>
            <a:xfrm>
              <a:off x="736498" y="309109"/>
              <a:ext cx="4824457" cy="369094"/>
            </a:xfrm>
            <a:prstGeom prst="rect">
              <a:avLst/>
            </a:prstGeom>
            <a:noFill/>
            <a:ln>
              <a:noFill/>
            </a:ln>
          </p:spPr>
          <p:txBody>
            <a:bodyPr spcFirstLastPara="1" wrap="square" lIns="0" tIns="45700" rIns="0" bIns="45700" anchor="t" anchorCtr="0">
              <a:norm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dirty="0">
                  <a:solidFill>
                    <a:srgbClr val="0071BF"/>
                  </a:solidFill>
                  <a:latin typeface="Source Sans Pro"/>
                  <a:ea typeface="Source Sans Pro"/>
                  <a:cs typeface="Source Sans Pro"/>
                  <a:sym typeface="Source Sans Pro"/>
                </a:rPr>
                <a:t>DESIGN</a:t>
              </a:r>
              <a:endParaRPr sz="1400" b="0" i="0" u="none" strike="noStrike" cap="none" dirty="0">
                <a:solidFill>
                  <a:srgbClr val="000000"/>
                </a:solidFill>
                <a:latin typeface="Arial"/>
                <a:ea typeface="Arial"/>
                <a:cs typeface="Arial"/>
                <a:sym typeface="Arial"/>
              </a:endParaRPr>
            </a:p>
          </p:txBody>
        </p:sp>
      </p:grpSp>
      <p:sp>
        <p:nvSpPr>
          <p:cNvPr id="7" name="Google Shape;470;p9">
            <a:extLst>
              <a:ext uri="{FF2B5EF4-FFF2-40B4-BE49-F238E27FC236}">
                <a16:creationId xmlns:a16="http://schemas.microsoft.com/office/drawing/2014/main" id="{50935252-E899-4D66-A064-ED643D5EEF05}"/>
              </a:ext>
            </a:extLst>
          </p:cNvPr>
          <p:cNvSpPr txBox="1"/>
          <p:nvPr/>
        </p:nvSpPr>
        <p:spPr>
          <a:xfrm>
            <a:off x="11018408" y="6408650"/>
            <a:ext cx="622417" cy="268968"/>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Clr>
                <a:srgbClr val="747C74"/>
              </a:buClr>
              <a:buSzPts val="1200"/>
              <a:buFont typeface="Source Sans Pro"/>
              <a:buNone/>
            </a:pPr>
            <a:r>
              <a:rPr lang="en-US" sz="1100" dirty="0">
                <a:solidFill>
                  <a:srgbClr val="747C74"/>
                </a:solidFill>
                <a:latin typeface="Source Sans Pro"/>
                <a:ea typeface="Source Sans Pro"/>
                <a:cs typeface="Calibri"/>
                <a:sym typeface="Source Sans Pro"/>
              </a:rPr>
              <a:t>Design</a:t>
            </a:r>
            <a:endParaRPr sz="1600" b="0" i="0" u="none" strike="noStrike" cap="none" dirty="0">
              <a:solidFill>
                <a:schemeClr val="dk1"/>
              </a:solidFill>
              <a:latin typeface="Source Sans Pro"/>
              <a:ea typeface="Source Sans Pro"/>
              <a:cs typeface="Calibri"/>
              <a:sym typeface="Calibri"/>
            </a:endParaRPr>
          </a:p>
        </p:txBody>
      </p:sp>
      <p:sp>
        <p:nvSpPr>
          <p:cNvPr id="9" name="Google Shape;337;p6">
            <a:extLst>
              <a:ext uri="{FF2B5EF4-FFF2-40B4-BE49-F238E27FC236}">
                <a16:creationId xmlns:a16="http://schemas.microsoft.com/office/drawing/2014/main" id="{0562F510-95CF-4F62-8457-55BEC8F2D3B5}"/>
              </a:ext>
            </a:extLst>
          </p:cNvPr>
          <p:cNvSpPr txBox="1"/>
          <p:nvPr/>
        </p:nvSpPr>
        <p:spPr>
          <a:xfrm>
            <a:off x="419100" y="6408650"/>
            <a:ext cx="2723465" cy="276999"/>
          </a:xfrm>
          <a:prstGeom prst="rect">
            <a:avLst/>
          </a:prstGeom>
          <a:noFill/>
          <a:ln>
            <a:noFill/>
          </a:ln>
        </p:spPr>
        <p:txBody>
          <a:bodyPr spcFirstLastPara="1" wrap="square" lIns="0" tIns="45700" rIns="91425" bIns="45700" anchor="t" anchorCtr="0">
            <a:spAutoFit/>
          </a:bodyPr>
          <a:lstStyle/>
          <a:p>
            <a:pPr marL="0" marR="0" lvl="0" indent="0" algn="l" rtl="0">
              <a:spcBef>
                <a:spcPts val="0"/>
              </a:spcBef>
              <a:spcAft>
                <a:spcPts val="0"/>
              </a:spcAft>
              <a:buNone/>
            </a:pPr>
            <a:r>
              <a:rPr lang="en-US" sz="1200" b="0" i="0" u="none" strike="noStrike" cap="none" dirty="0">
                <a:solidFill>
                  <a:srgbClr val="747C74"/>
                </a:solidFill>
                <a:latin typeface="Source Sans Pro"/>
                <a:ea typeface="Source Sans Pro"/>
                <a:cs typeface="Source Sans Pro"/>
                <a:sym typeface="Source Sans Pro"/>
              </a:rPr>
              <a:t>02-22 Sprint 2 Demo</a:t>
            </a:r>
            <a:endParaRPr sz="1200" b="0" i="0" u="none" strike="noStrike" cap="none" dirty="0">
              <a:solidFill>
                <a:srgbClr val="747C74"/>
              </a:solidFill>
              <a:latin typeface="Calibri"/>
              <a:ea typeface="Calibri"/>
              <a:cs typeface="Calibri"/>
              <a:sym typeface="Calibri"/>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28"/>
        <p:cNvGrpSpPr/>
        <p:nvPr/>
      </p:nvGrpSpPr>
      <p:grpSpPr>
        <a:xfrm>
          <a:off x="0" y="0"/>
          <a:ext cx="0" cy="0"/>
          <a:chOff x="0" y="0"/>
          <a:chExt cx="0" cy="0"/>
        </a:xfrm>
      </p:grpSpPr>
      <p:sp>
        <p:nvSpPr>
          <p:cNvPr id="629" name="Google Shape;629;p16"/>
          <p:cNvSpPr txBox="1"/>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A8A8A"/>
              </a:buClr>
              <a:buSzPts val="1200"/>
              <a:buFont typeface="Arial"/>
              <a:buNone/>
            </a:pPr>
            <a:fld id="{00000000-1234-1234-1234-123412341234}" type="slidenum">
              <a:rPr lang="en-US" sz="1200" b="0" i="0" u="none" strike="noStrike" cap="none">
                <a:solidFill>
                  <a:srgbClr val="8A8A8A"/>
                </a:solidFill>
                <a:latin typeface="Source Sans Pro"/>
                <a:ea typeface="Source Sans Pro"/>
                <a:cs typeface="Source Sans Pro"/>
                <a:sym typeface="Source Sans Pro"/>
              </a:rPr>
              <a:t>26</a:t>
            </a:fld>
            <a:endParaRPr sz="1200" b="0" i="0" u="none" strike="noStrike" cap="none" dirty="0">
              <a:solidFill>
                <a:srgbClr val="8A8A8A"/>
              </a:solidFill>
              <a:latin typeface="Source Sans Pro"/>
              <a:ea typeface="Source Sans Pro"/>
              <a:cs typeface="Source Sans Pro"/>
              <a:sym typeface="Source Sans Pro"/>
            </a:endParaRPr>
          </a:p>
        </p:txBody>
      </p:sp>
      <p:sp>
        <p:nvSpPr>
          <p:cNvPr id="631" name="Google Shape;631;p16"/>
          <p:cNvSpPr txBox="1"/>
          <p:nvPr/>
        </p:nvSpPr>
        <p:spPr>
          <a:xfrm>
            <a:off x="410079" y="750806"/>
            <a:ext cx="8032971" cy="1012585"/>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chemeClr val="dk1"/>
              </a:buClr>
              <a:buSzPts val="3600"/>
              <a:buFont typeface="PT Serif"/>
              <a:buNone/>
            </a:pPr>
            <a:r>
              <a:rPr lang="en-US" sz="3200" dirty="0">
                <a:solidFill>
                  <a:schemeClr val="dk1"/>
                </a:solidFill>
                <a:latin typeface="PT Serif"/>
                <a:ea typeface="PT Serif"/>
                <a:cs typeface="PT Serif"/>
                <a:sym typeface="PT Serif"/>
              </a:rPr>
              <a:t>We planned for our second round of user testing to gather additional feedback</a:t>
            </a:r>
            <a:endParaRPr sz="3200" b="0" i="0" u="none" strike="noStrike" cap="none" dirty="0">
              <a:solidFill>
                <a:schemeClr val="dk1"/>
              </a:solidFill>
              <a:latin typeface="PT Serif"/>
              <a:ea typeface="PT Serif"/>
              <a:cs typeface="PT Serif"/>
              <a:sym typeface="PT Serif"/>
            </a:endParaRPr>
          </a:p>
        </p:txBody>
      </p:sp>
      <p:sp>
        <p:nvSpPr>
          <p:cNvPr id="635" name="Google Shape;635;p16"/>
          <p:cNvSpPr txBox="1"/>
          <p:nvPr/>
        </p:nvSpPr>
        <p:spPr>
          <a:xfrm>
            <a:off x="408389" y="1921028"/>
            <a:ext cx="11353800" cy="649409"/>
          </a:xfrm>
          <a:prstGeom prst="rect">
            <a:avLst/>
          </a:prstGeom>
          <a:noFill/>
          <a:ln>
            <a:noFill/>
          </a:ln>
        </p:spPr>
        <p:txBody>
          <a:bodyPr spcFirstLastPara="1" wrap="square" lIns="0" tIns="0" rIns="0" bIns="0" anchor="t" anchorCtr="0">
            <a:spAutoFit/>
          </a:bodyPr>
          <a:lstStyle/>
          <a:p>
            <a:pPr marL="0" marR="0" lvl="0" indent="0" algn="l" rtl="0">
              <a:lnSpc>
                <a:spcPct val="115000"/>
              </a:lnSpc>
              <a:spcBef>
                <a:spcPts val="0"/>
              </a:spcBef>
              <a:spcAft>
                <a:spcPts val="600"/>
              </a:spcAft>
              <a:buClr>
                <a:srgbClr val="000000"/>
              </a:buClr>
              <a:buSzPts val="1400"/>
              <a:buFont typeface="Arial"/>
              <a:buNone/>
            </a:pPr>
            <a:r>
              <a:rPr lang="en-US" b="0" i="0" strike="noStrike" cap="none" dirty="0">
                <a:solidFill>
                  <a:schemeClr val="dk1"/>
                </a:solidFill>
                <a:latin typeface="PT Serif" panose="020A0603040505020204" pitchFamily="18" charset="0"/>
                <a:ea typeface="PT Serif"/>
                <a:cs typeface="PT Serif"/>
                <a:sym typeface="PT Serif"/>
                <a:hlinkClick r:id="rId3"/>
              </a:rPr>
              <a:t>User Story</a:t>
            </a:r>
            <a:r>
              <a:rPr lang="en-US" b="0" i="0" u="none" strike="noStrike" cap="none" dirty="0">
                <a:solidFill>
                  <a:schemeClr val="dk2"/>
                </a:solidFill>
                <a:latin typeface="PT Serif" panose="020A0603040505020204" pitchFamily="18" charset="0"/>
                <a:ea typeface="PT Serif"/>
                <a:cs typeface="PT Serif"/>
                <a:sym typeface="PT Serif"/>
              </a:rPr>
              <a:t>: </a:t>
            </a:r>
            <a:r>
              <a:rPr lang="en-US" dirty="0">
                <a:solidFill>
                  <a:srgbClr val="8F8F8F"/>
                </a:solidFill>
                <a:latin typeface="PT Serif" panose="020A0603040505020204" pitchFamily="18" charset="0"/>
                <a:ea typeface="Calibri"/>
                <a:cs typeface="Calibri"/>
                <a:sym typeface="Calibri"/>
              </a:rPr>
              <a:t>Update research plan for second round of usability testing </a:t>
            </a:r>
            <a:endParaRPr lang="en-US" dirty="0"/>
          </a:p>
          <a:p>
            <a:pPr marL="0" marR="0" lvl="0" indent="0" algn="l" rtl="0">
              <a:lnSpc>
                <a:spcPct val="115000"/>
              </a:lnSpc>
              <a:spcBef>
                <a:spcPts val="0"/>
              </a:spcBef>
              <a:spcAft>
                <a:spcPts val="600"/>
              </a:spcAft>
              <a:buClr>
                <a:srgbClr val="000000"/>
              </a:buClr>
              <a:buSzPts val="1400"/>
              <a:buFont typeface="Arial"/>
              <a:buNone/>
            </a:pPr>
            <a:r>
              <a:rPr lang="en-US" dirty="0">
                <a:solidFill>
                  <a:schemeClr val="dk1"/>
                </a:solidFill>
                <a:latin typeface="PT Serif" panose="020A0603040505020204" pitchFamily="18" charset="0"/>
                <a:sym typeface="PT Serif"/>
                <a:hlinkClick r:id="rId4"/>
              </a:rPr>
              <a:t>User Story</a:t>
            </a:r>
            <a:r>
              <a:rPr lang="en-US" dirty="0">
                <a:solidFill>
                  <a:schemeClr val="dk1"/>
                </a:solidFill>
                <a:latin typeface="PT Serif" panose="020A0603040505020204" pitchFamily="18" charset="0"/>
                <a:sym typeface="PT Serif"/>
              </a:rPr>
              <a:t>: </a:t>
            </a:r>
            <a:r>
              <a:rPr lang="en-US" dirty="0">
                <a:solidFill>
                  <a:srgbClr val="8F8F8F"/>
                </a:solidFill>
                <a:latin typeface="PT Serif" panose="020A0603040505020204" pitchFamily="18" charset="0"/>
                <a:sym typeface="Calibri"/>
              </a:rPr>
              <a:t>Update conversation guide for second round of usability testing</a:t>
            </a:r>
            <a:endParaRPr lang="en-US" dirty="0">
              <a:solidFill>
                <a:srgbClr val="8F8F8F"/>
              </a:solidFill>
              <a:latin typeface="PT Serif" panose="020A0603040505020204" pitchFamily="18" charset="0"/>
            </a:endParaRPr>
          </a:p>
        </p:txBody>
      </p:sp>
      <p:pic>
        <p:nvPicPr>
          <p:cNvPr id="636" name="Google Shape;636;p16"/>
          <p:cNvPicPr preferRelativeResize="0"/>
          <p:nvPr/>
        </p:nvPicPr>
        <p:blipFill rotWithShape="1">
          <a:blip r:embed="rId5"/>
          <a:srcRect l="2050" r="8290"/>
          <a:stretch/>
        </p:blipFill>
        <p:spPr>
          <a:xfrm>
            <a:off x="7247624" y="1980787"/>
            <a:ext cx="4656008" cy="2822122"/>
          </a:xfrm>
          <a:prstGeom prst="rect">
            <a:avLst/>
          </a:prstGeom>
          <a:noFill/>
          <a:ln>
            <a:noFill/>
          </a:ln>
        </p:spPr>
      </p:pic>
      <p:pic>
        <p:nvPicPr>
          <p:cNvPr id="637" name="Google Shape;637;p16"/>
          <p:cNvPicPr preferRelativeResize="0"/>
          <p:nvPr/>
        </p:nvPicPr>
        <p:blipFill>
          <a:blip r:embed="rId6"/>
          <a:srcRect t="2441" b="2441"/>
          <a:stretch/>
        </p:blipFill>
        <p:spPr>
          <a:xfrm>
            <a:off x="6483964" y="2974303"/>
            <a:ext cx="4628148" cy="2541745"/>
          </a:xfrm>
          <a:prstGeom prst="rect">
            <a:avLst/>
          </a:prstGeom>
          <a:noFill/>
          <a:ln>
            <a:noFill/>
          </a:ln>
        </p:spPr>
      </p:pic>
      <p:sp>
        <p:nvSpPr>
          <p:cNvPr id="641" name="Google Shape;641;p16"/>
          <p:cNvSpPr txBox="1"/>
          <p:nvPr/>
        </p:nvSpPr>
        <p:spPr>
          <a:xfrm>
            <a:off x="9055275" y="6109251"/>
            <a:ext cx="2743200" cy="276959"/>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400"/>
              <a:buFont typeface="Arial"/>
              <a:buNone/>
            </a:pPr>
            <a:r>
              <a:rPr lang="en-US" sz="1200" dirty="0">
                <a:solidFill>
                  <a:srgbClr val="000000"/>
                </a:solidFill>
                <a:latin typeface="Source Sans Pro"/>
                <a:ea typeface="Source Sans Pro"/>
                <a:sym typeface="Arial"/>
                <a:hlinkClick r:id="rId7"/>
              </a:rPr>
              <a:t>Research Plan </a:t>
            </a:r>
            <a:r>
              <a:rPr lang="en-US" sz="1200" dirty="0">
                <a:solidFill>
                  <a:srgbClr val="000000"/>
                </a:solidFill>
                <a:latin typeface="Source Sans Pro"/>
                <a:ea typeface="Source Sans Pro"/>
                <a:sym typeface="Arial"/>
              </a:rPr>
              <a:t>and </a:t>
            </a:r>
            <a:r>
              <a:rPr lang="en-US" sz="1200" dirty="0">
                <a:solidFill>
                  <a:srgbClr val="000000"/>
                </a:solidFill>
                <a:latin typeface="Source Sans Pro"/>
                <a:ea typeface="Source Sans Pro"/>
                <a:sym typeface="Arial"/>
                <a:hlinkClick r:id="rId8"/>
              </a:rPr>
              <a:t>Conversation Guide</a:t>
            </a:r>
            <a:endParaRPr sz="1200" b="0" i="0" strike="noStrike" cap="none" dirty="0">
              <a:solidFill>
                <a:srgbClr val="000000"/>
              </a:solidFill>
              <a:latin typeface="Source Sans Pro"/>
              <a:ea typeface="Source Sans Pro"/>
              <a:sym typeface="Arial"/>
            </a:endParaRPr>
          </a:p>
        </p:txBody>
      </p:sp>
      <p:grpSp>
        <p:nvGrpSpPr>
          <p:cNvPr id="2" name="Google Shape;602;p14">
            <a:extLst>
              <a:ext uri="{FF2B5EF4-FFF2-40B4-BE49-F238E27FC236}">
                <a16:creationId xmlns:a16="http://schemas.microsoft.com/office/drawing/2014/main" id="{73600446-2B07-444E-AB8A-28099DE3F6F6}"/>
              </a:ext>
            </a:extLst>
          </p:cNvPr>
          <p:cNvGrpSpPr/>
          <p:nvPr/>
        </p:nvGrpSpPr>
        <p:grpSpPr>
          <a:xfrm>
            <a:off x="410431" y="309109"/>
            <a:ext cx="5150524" cy="369094"/>
            <a:chOff x="410431" y="309109"/>
            <a:chExt cx="5150524" cy="369094"/>
          </a:xfrm>
        </p:grpSpPr>
        <p:sp>
          <p:nvSpPr>
            <p:cNvPr id="16" name="Google Shape;603;p14">
              <a:extLst>
                <a:ext uri="{FF2B5EF4-FFF2-40B4-BE49-F238E27FC236}">
                  <a16:creationId xmlns:a16="http://schemas.microsoft.com/office/drawing/2014/main" id="{4C34C007-0C2D-4F5C-9ACB-7C20CD14A80F}"/>
                </a:ext>
              </a:extLst>
            </p:cNvPr>
            <p:cNvSpPr/>
            <p:nvPr/>
          </p:nvSpPr>
          <p:spPr>
            <a:xfrm>
              <a:off x="410431" y="313703"/>
              <a:ext cx="255129" cy="263129"/>
            </a:xfrm>
            <a:prstGeom prst="ellipse">
              <a:avLst/>
            </a:prstGeom>
            <a:solidFill>
              <a:srgbClr val="014479"/>
            </a:solidFill>
            <a:ln>
              <a:noFill/>
            </a:ln>
          </p:spPr>
          <p:txBody>
            <a:bodyPr spcFirstLastPara="1" wrap="square" lIns="0" tIns="0" rIns="0" bIns="0" anchor="ctr" anchorCtr="1">
              <a:noAutofit/>
            </a:bodyPr>
            <a:lstStyle/>
            <a:p>
              <a:pPr marL="0" marR="0" lvl="0" indent="0" algn="ctr" rtl="0">
                <a:lnSpc>
                  <a:spcPct val="100000"/>
                </a:lnSpc>
                <a:spcBef>
                  <a:spcPts val="0"/>
                </a:spcBef>
                <a:spcAft>
                  <a:spcPts val="0"/>
                </a:spcAft>
                <a:buClr>
                  <a:srgbClr val="FFFFFF"/>
                </a:buClr>
                <a:buSzPts val="3600"/>
                <a:buFont typeface="PT Serif"/>
                <a:buNone/>
              </a:pPr>
              <a:r>
                <a:rPr lang="en-US" sz="1200" dirty="0">
                  <a:solidFill>
                    <a:srgbClr val="FFFFFF"/>
                  </a:solidFill>
                  <a:latin typeface="PT Serif"/>
                  <a:sym typeface="PT Serif"/>
                </a:rPr>
                <a:t>1</a:t>
              </a:r>
              <a:endParaRPr sz="1200" b="0" i="0" u="none" strike="noStrike" cap="none" dirty="0">
                <a:solidFill>
                  <a:srgbClr val="000000"/>
                </a:solidFill>
                <a:latin typeface="Arial"/>
                <a:ea typeface="Arial"/>
                <a:cs typeface="Arial"/>
                <a:sym typeface="Arial"/>
              </a:endParaRPr>
            </a:p>
          </p:txBody>
        </p:sp>
        <p:sp>
          <p:nvSpPr>
            <p:cNvPr id="17" name="Google Shape;604;p14">
              <a:extLst>
                <a:ext uri="{FF2B5EF4-FFF2-40B4-BE49-F238E27FC236}">
                  <a16:creationId xmlns:a16="http://schemas.microsoft.com/office/drawing/2014/main" id="{B010D61D-E641-4E16-9A00-BA803B35CDCD}"/>
                </a:ext>
              </a:extLst>
            </p:cNvPr>
            <p:cNvSpPr txBox="1"/>
            <p:nvPr/>
          </p:nvSpPr>
          <p:spPr>
            <a:xfrm>
              <a:off x="736498" y="309109"/>
              <a:ext cx="4824457" cy="369094"/>
            </a:xfrm>
            <a:prstGeom prst="rect">
              <a:avLst/>
            </a:prstGeom>
            <a:noFill/>
            <a:ln>
              <a:noFill/>
            </a:ln>
          </p:spPr>
          <p:txBody>
            <a:bodyPr spcFirstLastPara="1" wrap="square" lIns="0" tIns="45700" rIns="0" bIns="45700" anchor="t" anchorCtr="0">
              <a:norm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dirty="0">
                  <a:solidFill>
                    <a:srgbClr val="0071BF"/>
                  </a:solidFill>
                  <a:latin typeface="Source Sans Pro"/>
                  <a:ea typeface="Source Sans Pro"/>
                  <a:cs typeface="Source Sans Pro"/>
                  <a:sym typeface="Source Sans Pro"/>
                </a:rPr>
                <a:t>DESIGN</a:t>
              </a:r>
              <a:endParaRPr sz="1400" b="0" i="0" u="none" strike="noStrike" cap="none" dirty="0">
                <a:solidFill>
                  <a:srgbClr val="000000"/>
                </a:solidFill>
                <a:latin typeface="Arial"/>
                <a:ea typeface="Arial"/>
                <a:cs typeface="Arial"/>
                <a:sym typeface="Arial"/>
              </a:endParaRPr>
            </a:p>
          </p:txBody>
        </p:sp>
      </p:grpSp>
      <p:sp>
        <p:nvSpPr>
          <p:cNvPr id="3" name="Text Placeholder 2">
            <a:extLst>
              <a:ext uri="{FF2B5EF4-FFF2-40B4-BE49-F238E27FC236}">
                <a16:creationId xmlns:a16="http://schemas.microsoft.com/office/drawing/2014/main" id="{54E08E8E-1B63-415E-8900-121C3BC11291}"/>
              </a:ext>
            </a:extLst>
          </p:cNvPr>
          <p:cNvSpPr>
            <a:spLocks noGrp="1"/>
          </p:cNvSpPr>
          <p:nvPr>
            <p:ph type="body" idx="1"/>
          </p:nvPr>
        </p:nvSpPr>
        <p:spPr>
          <a:xfrm>
            <a:off x="312485" y="2974303"/>
            <a:ext cx="5424714" cy="3016522"/>
          </a:xfrm>
        </p:spPr>
        <p:txBody>
          <a:bodyPr>
            <a:normAutofit fontScale="70000" lnSpcReduction="20000"/>
          </a:bodyPr>
          <a:lstStyle/>
          <a:p>
            <a:pPr marL="0" indent="0">
              <a:spcAft>
                <a:spcPts val="600"/>
              </a:spcAft>
              <a:buNone/>
            </a:pPr>
            <a:r>
              <a:rPr lang="en-US" sz="1400" b="1" dirty="0">
                <a:latin typeface="Source Sans Pro Semibold"/>
              </a:rPr>
              <a:t>UPDATED RESEARCH OBJECTIVES</a:t>
            </a:r>
            <a:endParaRPr lang="en-US" sz="1400" b="1" dirty="0"/>
          </a:p>
          <a:p>
            <a:pPr>
              <a:lnSpc>
                <a:spcPct val="160000"/>
              </a:lnSpc>
            </a:pPr>
            <a:r>
              <a:rPr lang="en-US" dirty="0"/>
              <a:t>Test usability of proposed solution with updated, high fidelity designs</a:t>
            </a:r>
          </a:p>
          <a:p>
            <a:pPr>
              <a:lnSpc>
                <a:spcPct val="160000"/>
              </a:lnSpc>
            </a:pPr>
            <a:r>
              <a:rPr lang="en-US" dirty="0"/>
              <a:t>Continue to discover needs, pain points and preferences for physical and digital delivery of the form</a:t>
            </a:r>
          </a:p>
          <a:p>
            <a:pPr>
              <a:lnSpc>
                <a:spcPct val="160000"/>
              </a:lnSpc>
            </a:pPr>
            <a:r>
              <a:rPr lang="en-US" dirty="0"/>
              <a:t>Clarify participants understanding of requirements for keeping and using the 1095-B</a:t>
            </a:r>
          </a:p>
        </p:txBody>
      </p:sp>
      <p:sp>
        <p:nvSpPr>
          <p:cNvPr id="4" name="Google Shape;470;p9">
            <a:extLst>
              <a:ext uri="{FF2B5EF4-FFF2-40B4-BE49-F238E27FC236}">
                <a16:creationId xmlns:a16="http://schemas.microsoft.com/office/drawing/2014/main" id="{8289E8A9-FFD9-41A9-AF6D-521AA0157AFA}"/>
              </a:ext>
            </a:extLst>
          </p:cNvPr>
          <p:cNvSpPr txBox="1"/>
          <p:nvPr/>
        </p:nvSpPr>
        <p:spPr>
          <a:xfrm>
            <a:off x="8917360" y="6408650"/>
            <a:ext cx="2723465" cy="276999"/>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Clr>
                <a:srgbClr val="747C74"/>
              </a:buClr>
              <a:buSzPts val="1200"/>
              <a:buFont typeface="Source Sans Pro"/>
              <a:buNone/>
            </a:pPr>
            <a:r>
              <a:rPr lang="en-US" sz="1200" dirty="0">
                <a:solidFill>
                  <a:srgbClr val="747C74"/>
                </a:solidFill>
                <a:latin typeface="Source Sans Pro"/>
                <a:ea typeface="Source Sans Pro"/>
                <a:cs typeface="Calibri"/>
                <a:sym typeface="Source Sans Pro"/>
              </a:rPr>
              <a:t>Design</a:t>
            </a:r>
            <a:endParaRPr sz="1800" b="0" i="0" u="none" strike="noStrike" cap="none" dirty="0">
              <a:solidFill>
                <a:schemeClr val="dk1"/>
              </a:solidFill>
              <a:latin typeface="Calibri"/>
              <a:ea typeface="Calibri"/>
              <a:cs typeface="Calibri"/>
              <a:sym typeface="Calibri"/>
            </a:endParaRPr>
          </a:p>
        </p:txBody>
      </p:sp>
      <p:sp>
        <p:nvSpPr>
          <p:cNvPr id="5" name="Google Shape;337;p6">
            <a:extLst>
              <a:ext uri="{FF2B5EF4-FFF2-40B4-BE49-F238E27FC236}">
                <a16:creationId xmlns:a16="http://schemas.microsoft.com/office/drawing/2014/main" id="{2BE00C2B-66CD-4ABB-AE75-19F70C438703}"/>
              </a:ext>
            </a:extLst>
          </p:cNvPr>
          <p:cNvSpPr txBox="1"/>
          <p:nvPr/>
        </p:nvSpPr>
        <p:spPr>
          <a:xfrm>
            <a:off x="419100" y="6408650"/>
            <a:ext cx="2723465" cy="276999"/>
          </a:xfrm>
          <a:prstGeom prst="rect">
            <a:avLst/>
          </a:prstGeom>
          <a:noFill/>
          <a:ln>
            <a:noFill/>
          </a:ln>
        </p:spPr>
        <p:txBody>
          <a:bodyPr spcFirstLastPara="1" wrap="square" lIns="0" tIns="45700" rIns="91425" bIns="45700" anchor="t" anchorCtr="0">
            <a:spAutoFit/>
          </a:bodyPr>
          <a:lstStyle/>
          <a:p>
            <a:pPr marL="0" marR="0" lvl="0" indent="0" algn="l" rtl="0">
              <a:spcBef>
                <a:spcPts val="0"/>
              </a:spcBef>
              <a:spcAft>
                <a:spcPts val="0"/>
              </a:spcAft>
              <a:buNone/>
            </a:pPr>
            <a:r>
              <a:rPr lang="en-US" sz="1200" b="0" i="0" u="none" strike="noStrike" cap="none" dirty="0">
                <a:solidFill>
                  <a:srgbClr val="747C74"/>
                </a:solidFill>
                <a:latin typeface="Source Sans Pro"/>
                <a:ea typeface="Source Sans Pro"/>
                <a:cs typeface="Source Sans Pro"/>
                <a:sym typeface="Source Sans Pro"/>
              </a:rPr>
              <a:t>02-22 Sprint 2 Demo</a:t>
            </a:r>
            <a:endParaRPr sz="1200" b="0" i="0" u="none" strike="noStrike" cap="none" dirty="0">
              <a:solidFill>
                <a:srgbClr val="747C74"/>
              </a:solidFill>
              <a:latin typeface="Calibri"/>
              <a:ea typeface="Calibri"/>
              <a:cs typeface="Calibri"/>
              <a:sym typeface="Calibri"/>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46"/>
        <p:cNvGrpSpPr/>
        <p:nvPr/>
      </p:nvGrpSpPr>
      <p:grpSpPr>
        <a:xfrm>
          <a:off x="0" y="0"/>
          <a:ext cx="0" cy="0"/>
          <a:chOff x="0" y="0"/>
          <a:chExt cx="0" cy="0"/>
        </a:xfrm>
      </p:grpSpPr>
      <p:cxnSp>
        <p:nvCxnSpPr>
          <p:cNvPr id="647" name="Google Shape;647;p17"/>
          <p:cNvCxnSpPr/>
          <p:nvPr/>
        </p:nvCxnSpPr>
        <p:spPr>
          <a:xfrm rot="10800000">
            <a:off x="8694795" y="2077375"/>
            <a:ext cx="0" cy="335625"/>
          </a:xfrm>
          <a:prstGeom prst="straightConnector1">
            <a:avLst/>
          </a:prstGeom>
          <a:noFill/>
          <a:ln w="9525" cap="flat" cmpd="sng">
            <a:solidFill>
              <a:schemeClr val="lt1"/>
            </a:solidFill>
            <a:prstDash val="solid"/>
            <a:miter lim="800000"/>
            <a:headEnd type="none" w="sm" len="sm"/>
            <a:tailEnd type="none" w="sm" len="sm"/>
          </a:ln>
        </p:spPr>
      </p:cxnSp>
      <p:cxnSp>
        <p:nvCxnSpPr>
          <p:cNvPr id="648" name="Google Shape;648;p17"/>
          <p:cNvCxnSpPr/>
          <p:nvPr/>
        </p:nvCxnSpPr>
        <p:spPr>
          <a:xfrm rot="10800000">
            <a:off x="2704628" y="2077375"/>
            <a:ext cx="0" cy="335625"/>
          </a:xfrm>
          <a:prstGeom prst="straightConnector1">
            <a:avLst/>
          </a:prstGeom>
          <a:noFill/>
          <a:ln w="9525" cap="flat" cmpd="sng">
            <a:solidFill>
              <a:schemeClr val="lt1"/>
            </a:solidFill>
            <a:prstDash val="solid"/>
            <a:miter lim="800000"/>
            <a:headEnd type="none" w="sm" len="sm"/>
            <a:tailEnd type="none" w="sm" len="sm"/>
          </a:ln>
        </p:spPr>
      </p:cxnSp>
      <p:sp>
        <p:nvSpPr>
          <p:cNvPr id="649" name="Google Shape;649;p17"/>
          <p:cNvSpPr txBox="1"/>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A8A8A"/>
              </a:buClr>
              <a:buSzPts val="1200"/>
              <a:buFont typeface="Arial"/>
              <a:buNone/>
            </a:pPr>
            <a:fld id="{00000000-1234-1234-1234-123412341234}" type="slidenum">
              <a:rPr lang="en-US" sz="1200" b="0" i="0" u="none" strike="noStrike" cap="none">
                <a:solidFill>
                  <a:srgbClr val="8A8A8A"/>
                </a:solidFill>
                <a:latin typeface="Source Sans Pro"/>
                <a:ea typeface="Source Sans Pro"/>
                <a:cs typeface="Source Sans Pro"/>
                <a:sym typeface="Source Sans Pro"/>
              </a:rPr>
              <a:t>27</a:t>
            </a:fld>
            <a:endParaRPr sz="1200" b="0" i="0" u="none" strike="noStrike" cap="none" dirty="0">
              <a:solidFill>
                <a:srgbClr val="8A8A8A"/>
              </a:solidFill>
              <a:latin typeface="Source Sans Pro"/>
              <a:ea typeface="Source Sans Pro"/>
              <a:cs typeface="Source Sans Pro"/>
              <a:sym typeface="Source Sans Pro"/>
            </a:endParaRPr>
          </a:p>
        </p:txBody>
      </p:sp>
      <p:sp>
        <p:nvSpPr>
          <p:cNvPr id="651" name="Google Shape;651;p17"/>
          <p:cNvSpPr txBox="1"/>
          <p:nvPr/>
        </p:nvSpPr>
        <p:spPr>
          <a:xfrm>
            <a:off x="402822" y="750806"/>
            <a:ext cx="11470942" cy="1012585"/>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chemeClr val="dk1"/>
              </a:buClr>
              <a:buSzPts val="3600"/>
              <a:buFont typeface="PT Serif"/>
              <a:buNone/>
            </a:pPr>
            <a:r>
              <a:rPr lang="en-US" sz="2800" b="0" i="0" u="none" strike="noStrike" cap="none" dirty="0">
                <a:solidFill>
                  <a:schemeClr val="dk1"/>
                </a:solidFill>
                <a:latin typeface="PT Serif"/>
                <a:ea typeface="PT Serif"/>
                <a:cs typeface="PT Serif"/>
                <a:sym typeface="PT Serif"/>
              </a:rPr>
              <a:t>To start to bring the product to life, we </a:t>
            </a:r>
            <a:r>
              <a:rPr lang="en-US" sz="2800" dirty="0">
                <a:solidFill>
                  <a:schemeClr val="dk1"/>
                </a:solidFill>
                <a:latin typeface="PT Serif"/>
                <a:ea typeface="PT Serif"/>
                <a:cs typeface="PT Serif"/>
                <a:sym typeface="PT Serif"/>
              </a:rPr>
              <a:t>built a proof of concept of how to generate a PDF and started our front end build</a:t>
            </a:r>
            <a:endParaRPr sz="2800" b="0" i="0" u="none" strike="noStrike" cap="none" dirty="0">
              <a:solidFill>
                <a:schemeClr val="dk1"/>
              </a:solidFill>
              <a:latin typeface="PT Serif"/>
              <a:ea typeface="PT Serif"/>
              <a:cs typeface="PT Serif"/>
              <a:sym typeface="PT Serif"/>
            </a:endParaRPr>
          </a:p>
        </p:txBody>
      </p:sp>
      <p:sp>
        <p:nvSpPr>
          <p:cNvPr id="655" name="Google Shape;655;p17"/>
          <p:cNvSpPr txBox="1"/>
          <p:nvPr/>
        </p:nvSpPr>
        <p:spPr>
          <a:xfrm>
            <a:off x="410593" y="1682413"/>
            <a:ext cx="11353800" cy="247760"/>
          </a:xfrm>
          <a:prstGeom prst="rect">
            <a:avLst/>
          </a:prstGeom>
          <a:noFill/>
          <a:ln>
            <a:noFill/>
          </a:ln>
        </p:spPr>
        <p:txBody>
          <a:bodyPr spcFirstLastPara="1" wrap="square" lIns="0" tIns="0" rIns="0" bIns="0" anchor="t" anchorCtr="0">
            <a:spAutoFit/>
          </a:bodyPr>
          <a:lstStyle/>
          <a:p>
            <a:pPr marL="0" marR="0" lvl="0" indent="0" algn="l" rtl="0">
              <a:lnSpc>
                <a:spcPct val="115000"/>
              </a:lnSpc>
              <a:spcBef>
                <a:spcPts val="0"/>
              </a:spcBef>
              <a:spcAft>
                <a:spcPts val="0"/>
              </a:spcAft>
              <a:buClr>
                <a:srgbClr val="000000"/>
              </a:buClr>
              <a:buSzPts val="1400"/>
              <a:buFont typeface="Arial"/>
              <a:buNone/>
            </a:pPr>
            <a:r>
              <a:rPr lang="en-US" b="0" i="0" u="sng" strike="noStrike" cap="none" dirty="0">
                <a:solidFill>
                  <a:schemeClr val="hlink"/>
                </a:solidFill>
                <a:latin typeface="PT Serif"/>
                <a:ea typeface="PT Serif"/>
                <a:cs typeface="PT Serif"/>
                <a:sym typeface="PT Serif"/>
                <a:hlinkClick r:id="rId3"/>
              </a:rPr>
              <a:t>User Story:</a:t>
            </a:r>
            <a:r>
              <a:rPr lang="en-US" b="0" i="0" u="none" strike="noStrike" cap="none" dirty="0">
                <a:solidFill>
                  <a:schemeClr val="dk2"/>
                </a:solidFill>
                <a:latin typeface="PT Serif"/>
                <a:ea typeface="PT Serif"/>
                <a:cs typeface="PT Serif"/>
                <a:sym typeface="PT Serif"/>
              </a:rPr>
              <a:t> </a:t>
            </a:r>
            <a:r>
              <a:rPr lang="en-US" dirty="0">
                <a:solidFill>
                  <a:srgbClr val="8F8F8F"/>
                </a:solidFill>
                <a:latin typeface="PT Serif"/>
                <a:ea typeface="PT Serif"/>
                <a:cs typeface="PT Serif"/>
                <a:sym typeface="PT Serif"/>
              </a:rPr>
              <a:t>Start POC of generating a PDF using sample data</a:t>
            </a:r>
            <a:endParaRPr b="0" i="0" u="none" strike="noStrike" cap="none" dirty="0">
              <a:solidFill>
                <a:srgbClr val="8F8F8F"/>
              </a:solidFill>
              <a:latin typeface="Arial"/>
              <a:ea typeface="Arial"/>
              <a:cs typeface="Arial"/>
              <a:sym typeface="Arial"/>
            </a:endParaRPr>
          </a:p>
        </p:txBody>
      </p:sp>
      <p:sp>
        <p:nvSpPr>
          <p:cNvPr id="658" name="Google Shape;658;p17"/>
          <p:cNvSpPr txBox="1"/>
          <p:nvPr/>
        </p:nvSpPr>
        <p:spPr>
          <a:xfrm>
            <a:off x="8262298" y="6106412"/>
            <a:ext cx="3602788" cy="276959"/>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400"/>
              <a:buFont typeface="Arial"/>
              <a:buNone/>
            </a:pPr>
            <a:r>
              <a:rPr lang="en-US" sz="1200" b="0" i="0" strike="noStrike" cap="none" dirty="0">
                <a:solidFill>
                  <a:srgbClr val="000000"/>
                </a:solidFill>
                <a:latin typeface="Source Sans Pro"/>
                <a:ea typeface="Source Sans Pro"/>
                <a:sym typeface="Arial"/>
                <a:hlinkClick r:id="rId4"/>
              </a:rPr>
              <a:t>POC PDF Generation </a:t>
            </a:r>
            <a:r>
              <a:rPr lang="en-US" sz="1200" dirty="0">
                <a:latin typeface="Source Sans Pro"/>
                <a:ea typeface="Source Sans Pro"/>
                <a:hlinkClick r:id="rId4"/>
              </a:rPr>
              <a:t>Video Recording</a:t>
            </a:r>
            <a:endParaRPr sz="1200" b="0" i="0" strike="noStrike" cap="none" dirty="0">
              <a:solidFill>
                <a:srgbClr val="000000"/>
              </a:solidFill>
              <a:latin typeface="Source Sans Pro"/>
              <a:ea typeface="Source Sans Pro"/>
              <a:sym typeface="Arial"/>
            </a:endParaRPr>
          </a:p>
        </p:txBody>
      </p:sp>
      <p:pic>
        <p:nvPicPr>
          <p:cNvPr id="6" name="Picture 5">
            <a:extLst>
              <a:ext uri="{FF2B5EF4-FFF2-40B4-BE49-F238E27FC236}">
                <a16:creationId xmlns:a16="http://schemas.microsoft.com/office/drawing/2014/main" id="{41D2C23E-05AD-4722-9F84-8F08D4D9F00A}"/>
              </a:ext>
            </a:extLst>
          </p:cNvPr>
          <p:cNvPicPr>
            <a:picLocks noChangeAspect="1"/>
          </p:cNvPicPr>
          <p:nvPr/>
        </p:nvPicPr>
        <p:blipFill rotWithShape="1">
          <a:blip r:embed="rId5"/>
          <a:srcRect l="644" t="7890" b="2409"/>
          <a:stretch/>
        </p:blipFill>
        <p:spPr>
          <a:xfrm>
            <a:off x="418253" y="2520597"/>
            <a:ext cx="6414072" cy="3123542"/>
          </a:xfrm>
          <a:prstGeom prst="rect">
            <a:avLst/>
          </a:prstGeom>
          <a:ln>
            <a:solidFill>
              <a:schemeClr val="tx1">
                <a:lumMod val="10000"/>
                <a:lumOff val="90000"/>
              </a:schemeClr>
            </a:solidFill>
          </a:ln>
        </p:spPr>
      </p:pic>
      <p:sp>
        <p:nvSpPr>
          <p:cNvPr id="17" name="Google Shape;655;p17">
            <a:extLst>
              <a:ext uri="{FF2B5EF4-FFF2-40B4-BE49-F238E27FC236}">
                <a16:creationId xmlns:a16="http://schemas.microsoft.com/office/drawing/2014/main" id="{B54201A6-3B0A-4B94-8E3F-83938AD4EF67}"/>
              </a:ext>
            </a:extLst>
          </p:cNvPr>
          <p:cNvSpPr txBox="1"/>
          <p:nvPr/>
        </p:nvSpPr>
        <p:spPr>
          <a:xfrm>
            <a:off x="410593" y="2011511"/>
            <a:ext cx="7924851" cy="247760"/>
          </a:xfrm>
          <a:prstGeom prst="rect">
            <a:avLst/>
          </a:prstGeom>
          <a:noFill/>
          <a:ln>
            <a:noFill/>
          </a:ln>
        </p:spPr>
        <p:txBody>
          <a:bodyPr spcFirstLastPara="1" wrap="square" lIns="0" tIns="0" rIns="0" bIns="0" anchor="t" anchorCtr="0">
            <a:spAutoFit/>
          </a:bodyPr>
          <a:lstStyle/>
          <a:p>
            <a:pPr>
              <a:lnSpc>
                <a:spcPct val="115000"/>
              </a:lnSpc>
              <a:buSzPts val="1400"/>
            </a:pPr>
            <a:r>
              <a:rPr lang="en-US" b="0" i="0" u="sng" strike="noStrike" cap="none" dirty="0">
                <a:solidFill>
                  <a:schemeClr val="hlink"/>
                </a:solidFill>
                <a:latin typeface="PT Serif"/>
                <a:ea typeface="PT Serif"/>
                <a:cs typeface="PT Serif"/>
                <a:sym typeface="PT Serif"/>
                <a:hlinkClick r:id="rId6">
                  <a:extLst>
                    <a:ext uri="{A12FA001-AC4F-418D-AE19-62706E023703}">
                      <ahyp:hlinkClr xmlns:ahyp="http://schemas.microsoft.com/office/drawing/2018/hyperlinkcolor" val="tx"/>
                    </a:ext>
                  </a:extLst>
                </a:hlinkClick>
              </a:rPr>
              <a:t>User Story:</a:t>
            </a:r>
            <a:r>
              <a:rPr lang="en-US" b="0" i="0" u="none" strike="noStrike" cap="none" dirty="0">
                <a:solidFill>
                  <a:schemeClr val="dk2"/>
                </a:solidFill>
                <a:latin typeface="PT Serif"/>
                <a:ea typeface="PT Serif"/>
                <a:cs typeface="PT Serif"/>
                <a:sym typeface="PT Serif"/>
              </a:rPr>
              <a:t> </a:t>
            </a:r>
            <a:r>
              <a:rPr lang="en-US" b="0" i="0" u="none" strike="noStrike" cap="none" dirty="0">
                <a:solidFill>
                  <a:schemeClr val="tx1">
                    <a:lumMod val="50000"/>
                    <a:lumOff val="50000"/>
                  </a:schemeClr>
                </a:solidFill>
                <a:latin typeface="PT Serif"/>
                <a:ea typeface="PT Serif"/>
                <a:cs typeface="PT Serif"/>
                <a:sym typeface="PT Serif"/>
              </a:rPr>
              <a:t>Start POC of front-end dummy page to be rendered locally</a:t>
            </a:r>
            <a:endParaRPr lang="en-US" dirty="0">
              <a:solidFill>
                <a:schemeClr val="tx1">
                  <a:lumMod val="50000"/>
                  <a:lumOff val="50000"/>
                </a:schemeClr>
              </a:solidFill>
            </a:endParaRPr>
          </a:p>
        </p:txBody>
      </p:sp>
      <p:sp>
        <p:nvSpPr>
          <p:cNvPr id="18" name="Google Shape;658;p17">
            <a:extLst>
              <a:ext uri="{FF2B5EF4-FFF2-40B4-BE49-F238E27FC236}">
                <a16:creationId xmlns:a16="http://schemas.microsoft.com/office/drawing/2014/main" id="{7C162179-62DD-42FA-A7B5-4D1E2A637707}"/>
              </a:ext>
            </a:extLst>
          </p:cNvPr>
          <p:cNvSpPr txBox="1"/>
          <p:nvPr/>
        </p:nvSpPr>
        <p:spPr>
          <a:xfrm>
            <a:off x="9121886" y="5868011"/>
            <a:ext cx="2743200" cy="276959"/>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400"/>
              <a:buFont typeface="Arial"/>
              <a:buNone/>
            </a:pPr>
            <a:r>
              <a:rPr lang="en-US" sz="1200" b="0" i="0" strike="noStrike" cap="none" dirty="0">
                <a:solidFill>
                  <a:srgbClr val="000000"/>
                </a:solidFill>
                <a:latin typeface="Source Sans Pro"/>
                <a:ea typeface="Source Sans Pro"/>
                <a:sym typeface="Arial"/>
                <a:hlinkClick r:id="rId7"/>
              </a:rPr>
              <a:t>POC of front-end page</a:t>
            </a:r>
            <a:endParaRPr sz="1200" b="0" i="0" strike="noStrike" cap="none" dirty="0">
              <a:solidFill>
                <a:srgbClr val="000000"/>
              </a:solidFill>
              <a:latin typeface="Source Sans Pro"/>
              <a:ea typeface="Source Sans Pro"/>
              <a:sym typeface="Arial"/>
            </a:endParaRPr>
          </a:p>
        </p:txBody>
      </p:sp>
      <p:pic>
        <p:nvPicPr>
          <p:cNvPr id="9" name="Picture 8">
            <a:extLst>
              <a:ext uri="{FF2B5EF4-FFF2-40B4-BE49-F238E27FC236}">
                <a16:creationId xmlns:a16="http://schemas.microsoft.com/office/drawing/2014/main" id="{796A99F8-58D0-47A1-8531-BF2F17FD90AD}"/>
              </a:ext>
            </a:extLst>
          </p:cNvPr>
          <p:cNvPicPr>
            <a:picLocks noChangeAspect="1"/>
          </p:cNvPicPr>
          <p:nvPr/>
        </p:nvPicPr>
        <p:blipFill>
          <a:blip r:embed="rId8"/>
          <a:stretch>
            <a:fillRect/>
          </a:stretch>
        </p:blipFill>
        <p:spPr>
          <a:xfrm>
            <a:off x="7407589" y="2529085"/>
            <a:ext cx="4357666" cy="3126515"/>
          </a:xfrm>
          <a:prstGeom prst="rect">
            <a:avLst/>
          </a:prstGeom>
          <a:ln>
            <a:solidFill>
              <a:schemeClr val="tx1">
                <a:lumMod val="25000"/>
                <a:lumOff val="75000"/>
              </a:schemeClr>
            </a:solidFill>
          </a:ln>
        </p:spPr>
      </p:pic>
      <p:grpSp>
        <p:nvGrpSpPr>
          <p:cNvPr id="3" name="Google Shape;602;p14">
            <a:extLst>
              <a:ext uri="{FF2B5EF4-FFF2-40B4-BE49-F238E27FC236}">
                <a16:creationId xmlns:a16="http://schemas.microsoft.com/office/drawing/2014/main" id="{560B9BCE-BD9C-4DC4-B8D7-55EDB4302727}"/>
              </a:ext>
            </a:extLst>
          </p:cNvPr>
          <p:cNvGrpSpPr/>
          <p:nvPr/>
        </p:nvGrpSpPr>
        <p:grpSpPr>
          <a:xfrm>
            <a:off x="410431" y="309109"/>
            <a:ext cx="5150524" cy="369094"/>
            <a:chOff x="410431" y="309109"/>
            <a:chExt cx="5150524" cy="369094"/>
          </a:xfrm>
        </p:grpSpPr>
        <p:sp>
          <p:nvSpPr>
            <p:cNvPr id="20" name="Google Shape;603;p14">
              <a:extLst>
                <a:ext uri="{FF2B5EF4-FFF2-40B4-BE49-F238E27FC236}">
                  <a16:creationId xmlns:a16="http://schemas.microsoft.com/office/drawing/2014/main" id="{F925A1F4-7E0D-4E3E-AB93-6F1A04816973}"/>
                </a:ext>
              </a:extLst>
            </p:cNvPr>
            <p:cNvSpPr/>
            <p:nvPr/>
          </p:nvSpPr>
          <p:spPr>
            <a:xfrm>
              <a:off x="410431" y="313703"/>
              <a:ext cx="255129" cy="263129"/>
            </a:xfrm>
            <a:prstGeom prst="ellipse">
              <a:avLst/>
            </a:prstGeom>
            <a:solidFill>
              <a:srgbClr val="014479"/>
            </a:solidFill>
            <a:ln>
              <a:noFill/>
            </a:ln>
          </p:spPr>
          <p:txBody>
            <a:bodyPr spcFirstLastPara="1" wrap="square" lIns="0" tIns="0" rIns="0" bIns="0" anchor="ctr" anchorCtr="1">
              <a:noAutofit/>
            </a:bodyPr>
            <a:lstStyle/>
            <a:p>
              <a:pPr marL="0" marR="0" lvl="0" indent="0" algn="ctr" rtl="0">
                <a:lnSpc>
                  <a:spcPct val="100000"/>
                </a:lnSpc>
                <a:spcBef>
                  <a:spcPts val="0"/>
                </a:spcBef>
                <a:spcAft>
                  <a:spcPts val="0"/>
                </a:spcAft>
                <a:buClr>
                  <a:srgbClr val="FFFFFF"/>
                </a:buClr>
                <a:buSzPts val="3600"/>
                <a:buFont typeface="PT Serif"/>
                <a:buNone/>
              </a:pPr>
              <a:r>
                <a:rPr lang="en-US" sz="1200" dirty="0">
                  <a:solidFill>
                    <a:srgbClr val="FFFFFF"/>
                  </a:solidFill>
                  <a:latin typeface="PT Serif"/>
                </a:rPr>
                <a:t>2</a:t>
              </a:r>
              <a:endParaRPr lang="en-US" sz="1200" b="0" i="0" u="none" strike="noStrike" cap="none" dirty="0">
                <a:solidFill>
                  <a:srgbClr val="FFFFFF"/>
                </a:solidFill>
                <a:latin typeface="PT Serif"/>
                <a:ea typeface="Arial"/>
                <a:cs typeface="Arial"/>
              </a:endParaRPr>
            </a:p>
          </p:txBody>
        </p:sp>
        <p:sp>
          <p:nvSpPr>
            <p:cNvPr id="21" name="Google Shape;604;p14">
              <a:extLst>
                <a:ext uri="{FF2B5EF4-FFF2-40B4-BE49-F238E27FC236}">
                  <a16:creationId xmlns:a16="http://schemas.microsoft.com/office/drawing/2014/main" id="{313FFEE4-B196-49E6-BA0E-316E9BA5BF3D}"/>
                </a:ext>
              </a:extLst>
            </p:cNvPr>
            <p:cNvSpPr txBox="1"/>
            <p:nvPr/>
          </p:nvSpPr>
          <p:spPr>
            <a:xfrm>
              <a:off x="736498" y="309109"/>
              <a:ext cx="4824457" cy="369094"/>
            </a:xfrm>
            <a:prstGeom prst="rect">
              <a:avLst/>
            </a:prstGeom>
            <a:noFill/>
            <a:ln>
              <a:noFill/>
            </a:ln>
          </p:spPr>
          <p:txBody>
            <a:bodyPr spcFirstLastPara="1" wrap="square" lIns="0" tIns="45700" rIns="0" bIns="45700" anchor="t" anchorCtr="0">
              <a:normAutofit/>
            </a:bodyPr>
            <a:lstStyle/>
            <a:p>
              <a:pPr marL="0" marR="0" lvl="0" indent="0" algn="l">
                <a:lnSpc>
                  <a:spcPct val="100000"/>
                </a:lnSpc>
                <a:spcBef>
                  <a:spcPts val="0"/>
                </a:spcBef>
                <a:spcAft>
                  <a:spcPts val="0"/>
                </a:spcAft>
                <a:buNone/>
              </a:pPr>
              <a:r>
                <a:rPr lang="en-US" dirty="0">
                  <a:solidFill>
                    <a:srgbClr val="0071BF"/>
                  </a:solidFill>
                  <a:latin typeface="Source Sans Pro"/>
                  <a:ea typeface="Source Sans Pro"/>
                  <a:sym typeface="Source Sans Pro"/>
                </a:rPr>
                <a:t>TECH</a:t>
              </a:r>
              <a:endParaRPr lang="en-US" dirty="0"/>
            </a:p>
          </p:txBody>
        </p:sp>
      </p:grpSp>
      <p:graphicFrame>
        <p:nvGraphicFramePr>
          <p:cNvPr id="4" name="Google Shape;488;p9">
            <a:extLst>
              <a:ext uri="{FF2B5EF4-FFF2-40B4-BE49-F238E27FC236}">
                <a16:creationId xmlns:a16="http://schemas.microsoft.com/office/drawing/2014/main" id="{775E1F63-E85A-41E7-AF50-FAB31DB6E2AB}"/>
              </a:ext>
            </a:extLst>
          </p:cNvPr>
          <p:cNvGraphicFramePr/>
          <p:nvPr>
            <p:extLst>
              <p:ext uri="{D42A27DB-BD31-4B8C-83A1-F6EECF244321}">
                <p14:modId xmlns:p14="http://schemas.microsoft.com/office/powerpoint/2010/main" val="2943691333"/>
              </p:ext>
            </p:extLst>
          </p:nvPr>
        </p:nvGraphicFramePr>
        <p:xfrm>
          <a:off x="420913" y="5733143"/>
          <a:ext cx="6411551" cy="579110"/>
        </p:xfrm>
        <a:graphic>
          <a:graphicData uri="http://schemas.openxmlformats.org/drawingml/2006/table">
            <a:tbl>
              <a:tblPr firstRow="1" bandRow="1">
                <a:noFill/>
                <a:tableStyleId>{AC820A2F-F511-4E25-9DDC-E36724F9A483}</a:tableStyleId>
              </a:tblPr>
              <a:tblGrid>
                <a:gridCol w="88994">
                  <a:extLst>
                    <a:ext uri="{9D8B030D-6E8A-4147-A177-3AD203B41FA5}">
                      <a16:colId xmlns:a16="http://schemas.microsoft.com/office/drawing/2014/main" val="20000"/>
                    </a:ext>
                  </a:extLst>
                </a:gridCol>
                <a:gridCol w="6322557">
                  <a:extLst>
                    <a:ext uri="{9D8B030D-6E8A-4147-A177-3AD203B41FA5}">
                      <a16:colId xmlns:a16="http://schemas.microsoft.com/office/drawing/2014/main" val="20001"/>
                    </a:ext>
                  </a:extLst>
                </a:gridCol>
              </a:tblGrid>
              <a:tr h="537019">
                <a:tc>
                  <a:txBody>
                    <a:bodyPr/>
                    <a:lstStyle/>
                    <a:p>
                      <a:pPr marL="0" marR="0" lvl="0" indent="0" algn="l" rtl="0">
                        <a:spcBef>
                          <a:spcPts val="0"/>
                        </a:spcBef>
                        <a:spcAft>
                          <a:spcPts val="0"/>
                        </a:spcAft>
                        <a:buNone/>
                      </a:pPr>
                      <a:endParaRPr sz="2000" dirty="0"/>
                    </a:p>
                  </a:txBody>
                  <a:tcPr marL="0" marR="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accent3"/>
                    </a:solidFill>
                  </a:tcPr>
                </a:tc>
                <a:tc>
                  <a:txBody>
                    <a:bodyPr/>
                    <a:lstStyle/>
                    <a:p>
                      <a:pPr marL="0" marR="0" lvl="0" indent="0" algn="l">
                        <a:lnSpc>
                          <a:spcPct val="100000"/>
                        </a:lnSpc>
                        <a:spcBef>
                          <a:spcPts val="0"/>
                        </a:spcBef>
                        <a:spcAft>
                          <a:spcPts val="0"/>
                        </a:spcAft>
                        <a:buNone/>
                      </a:pPr>
                      <a:r>
                        <a:rPr lang="en-US" sz="1400" b="0" i="0" u="none" strike="noStrike" cap="none" dirty="0">
                          <a:solidFill>
                            <a:schemeClr val="dk2"/>
                          </a:solidFill>
                          <a:latin typeface="Source Sans Pro"/>
                          <a:ea typeface="Source Sans Pro"/>
                        </a:rPr>
                        <a:t>Our POC shows how we can pull from a set of sample data and pull it into a PDF</a:t>
                      </a:r>
                      <a:endParaRPr sz="1400" dirty="0">
                        <a:sym typeface="Source Sans Pro"/>
                      </a:endParaRPr>
                    </a:p>
                  </a:txBody>
                  <a:tcPr marL="182875" marR="182875" marT="182875" marB="1828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E8E8E8"/>
                    </a:solidFill>
                  </a:tcPr>
                </a:tc>
                <a:extLst>
                  <a:ext uri="{0D108BD9-81ED-4DB2-BD59-A6C34878D82A}">
                    <a16:rowId xmlns:a16="http://schemas.microsoft.com/office/drawing/2014/main" val="10000"/>
                  </a:ext>
                </a:extLst>
              </a:tr>
            </a:tbl>
          </a:graphicData>
        </a:graphic>
      </p:graphicFrame>
      <p:sp>
        <p:nvSpPr>
          <p:cNvPr id="5" name="Google Shape;470;p9">
            <a:extLst>
              <a:ext uri="{FF2B5EF4-FFF2-40B4-BE49-F238E27FC236}">
                <a16:creationId xmlns:a16="http://schemas.microsoft.com/office/drawing/2014/main" id="{22812CC0-45A2-42FA-B89D-A8FF471FF114}"/>
              </a:ext>
            </a:extLst>
          </p:cNvPr>
          <p:cNvSpPr txBox="1"/>
          <p:nvPr/>
        </p:nvSpPr>
        <p:spPr>
          <a:xfrm>
            <a:off x="8917360" y="6408650"/>
            <a:ext cx="2723465" cy="276999"/>
          </a:xfrm>
          <a:prstGeom prst="rect">
            <a:avLst/>
          </a:prstGeom>
          <a:noFill/>
          <a:ln>
            <a:noFill/>
          </a:ln>
        </p:spPr>
        <p:txBody>
          <a:bodyPr spcFirstLastPara="1" wrap="square" lIns="91425" tIns="45700" rIns="91425" bIns="45700" anchor="t" anchorCtr="0">
            <a:spAutoFit/>
          </a:bodyPr>
          <a:lstStyle/>
          <a:p>
            <a:pPr marL="0" marR="0" lvl="0" indent="0" algn="r">
              <a:spcBef>
                <a:spcPts val="0"/>
              </a:spcBef>
              <a:spcAft>
                <a:spcPts val="0"/>
              </a:spcAft>
              <a:buNone/>
            </a:pPr>
            <a:r>
              <a:rPr lang="en-US" sz="1200" dirty="0">
                <a:solidFill>
                  <a:srgbClr val="747C74"/>
                </a:solidFill>
                <a:latin typeface="Source Sans Pro"/>
                <a:ea typeface="Source Sans Pro"/>
                <a:cs typeface="Calibri"/>
                <a:sym typeface="Source Sans Pro"/>
              </a:rPr>
              <a:t>Tech</a:t>
            </a:r>
            <a:endParaRPr lang="en-US" dirty="0"/>
          </a:p>
        </p:txBody>
      </p:sp>
      <p:sp>
        <p:nvSpPr>
          <p:cNvPr id="7" name="Google Shape;337;p6">
            <a:extLst>
              <a:ext uri="{FF2B5EF4-FFF2-40B4-BE49-F238E27FC236}">
                <a16:creationId xmlns:a16="http://schemas.microsoft.com/office/drawing/2014/main" id="{5EDFEF76-4A9B-4615-A291-9A3C8D686D4A}"/>
              </a:ext>
            </a:extLst>
          </p:cNvPr>
          <p:cNvSpPr txBox="1"/>
          <p:nvPr/>
        </p:nvSpPr>
        <p:spPr>
          <a:xfrm>
            <a:off x="419100" y="6408650"/>
            <a:ext cx="2723465" cy="276999"/>
          </a:xfrm>
          <a:prstGeom prst="rect">
            <a:avLst/>
          </a:prstGeom>
          <a:noFill/>
          <a:ln>
            <a:noFill/>
          </a:ln>
        </p:spPr>
        <p:txBody>
          <a:bodyPr spcFirstLastPara="1" wrap="square" lIns="0" tIns="45700" rIns="91425" bIns="45700" anchor="t" anchorCtr="0">
            <a:spAutoFit/>
          </a:bodyPr>
          <a:lstStyle/>
          <a:p>
            <a:pPr marL="0" marR="0" lvl="0" indent="0" algn="l" rtl="0">
              <a:spcBef>
                <a:spcPts val="0"/>
              </a:spcBef>
              <a:spcAft>
                <a:spcPts val="0"/>
              </a:spcAft>
              <a:buNone/>
            </a:pPr>
            <a:r>
              <a:rPr lang="en-US" sz="1200" b="0" i="0" u="none" strike="noStrike" cap="none" dirty="0">
                <a:solidFill>
                  <a:srgbClr val="747C74"/>
                </a:solidFill>
                <a:latin typeface="Source Sans Pro"/>
                <a:ea typeface="Source Sans Pro"/>
                <a:cs typeface="Source Sans Pro"/>
                <a:sym typeface="Source Sans Pro"/>
              </a:rPr>
              <a:t>02-22 Sprint 2 Demo</a:t>
            </a:r>
            <a:endParaRPr sz="1200" b="0" i="0" u="none" strike="noStrike" cap="none" dirty="0">
              <a:solidFill>
                <a:srgbClr val="747C74"/>
              </a:solidFill>
              <a:latin typeface="Calibri"/>
              <a:ea typeface="Calibri"/>
              <a:cs typeface="Calibri"/>
              <a:sym typeface="Calibri"/>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62"/>
        <p:cNvGrpSpPr/>
        <p:nvPr/>
      </p:nvGrpSpPr>
      <p:grpSpPr>
        <a:xfrm>
          <a:off x="0" y="0"/>
          <a:ext cx="0" cy="0"/>
          <a:chOff x="0" y="0"/>
          <a:chExt cx="0" cy="0"/>
        </a:xfrm>
      </p:grpSpPr>
      <p:sp>
        <p:nvSpPr>
          <p:cNvPr id="6" name="Rectangle 5">
            <a:extLst>
              <a:ext uri="{FF2B5EF4-FFF2-40B4-BE49-F238E27FC236}">
                <a16:creationId xmlns:a16="http://schemas.microsoft.com/office/drawing/2014/main" id="{CB62195F-F7AE-407A-B138-B2921702C607}"/>
              </a:ext>
            </a:extLst>
          </p:cNvPr>
          <p:cNvSpPr/>
          <p:nvPr/>
        </p:nvSpPr>
        <p:spPr>
          <a:xfrm>
            <a:off x="6096001" y="10885"/>
            <a:ext cx="6095999" cy="68507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4" name="Object 3" hidden="1">
            <a:extLst>
              <a:ext uri="{FF2B5EF4-FFF2-40B4-BE49-F238E27FC236}">
                <a16:creationId xmlns:a16="http://schemas.microsoft.com/office/drawing/2014/main" id="{CF583F2A-6219-45B1-9BAE-FD6D19A30F25}"/>
              </a:ext>
            </a:extLst>
          </p:cNvPr>
          <p:cNvGraphicFramePr>
            <a:graphicFrameLocks noChangeAspect="1"/>
          </p:cNvGraphicFramePr>
          <p:nvPr>
            <p:custDataLst>
              <p:tags r:id="rId2"/>
            </p:custDataLst>
            <p:extLst>
              <p:ext uri="{D42A27DB-BD31-4B8C-83A1-F6EECF244321}">
                <p14:modId xmlns:p14="http://schemas.microsoft.com/office/powerpoint/2010/main" val="11010750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4013" name="think-cell Slide" r:id="rId5" imgW="395" imgH="396" progId="TCLayout.ActiveDocument.1">
                  <p:embed/>
                </p:oleObj>
              </mc:Choice>
              <mc:Fallback>
                <p:oleObj name="think-cell Slide" r:id="rId5" imgW="395" imgH="396"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3" name="TextBox 2">
            <a:extLst>
              <a:ext uri="{FF2B5EF4-FFF2-40B4-BE49-F238E27FC236}">
                <a16:creationId xmlns:a16="http://schemas.microsoft.com/office/drawing/2014/main" id="{ED2F1377-1243-43C2-9C76-7234749D8E77}"/>
              </a:ext>
            </a:extLst>
          </p:cNvPr>
          <p:cNvSpPr txBox="1"/>
          <p:nvPr/>
        </p:nvSpPr>
        <p:spPr>
          <a:xfrm>
            <a:off x="342511" y="4269488"/>
            <a:ext cx="4296228" cy="1467028"/>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PPr>
            <a:lvl1pPr marL="457200" indent="-355600">
              <a:lnSpc>
                <a:spcPct val="90000"/>
              </a:lnSpc>
              <a:spcBef>
                <a:spcPts val="1000"/>
              </a:spcBef>
              <a:buClr>
                <a:schemeClr val="dk2"/>
              </a:buClr>
              <a:buSzPts val="2000"/>
              <a:buChar char="•"/>
              <a:defRPr sz="2000">
                <a:solidFill>
                  <a:schemeClr val="dk2"/>
                </a:solidFill>
                <a:latin typeface="PT Serif"/>
                <a:ea typeface="PT Serif"/>
                <a:cs typeface="PT Serif"/>
              </a:defRPr>
            </a:lvl1pPr>
            <a:lvl2pPr marL="914400" indent="-342900">
              <a:lnSpc>
                <a:spcPct val="90000"/>
              </a:lnSpc>
              <a:spcBef>
                <a:spcPts val="500"/>
              </a:spcBef>
              <a:buClr>
                <a:schemeClr val="dk2"/>
              </a:buClr>
              <a:buSzPts val="1800"/>
              <a:buChar char="•"/>
              <a:defRPr sz="1800">
                <a:solidFill>
                  <a:schemeClr val="dk2"/>
                </a:solidFill>
                <a:latin typeface="PT Serif"/>
                <a:ea typeface="PT Serif"/>
                <a:cs typeface="PT Serif"/>
              </a:defRPr>
            </a:lvl2pPr>
            <a:lvl3pPr marL="1371600" indent="-330200">
              <a:lnSpc>
                <a:spcPct val="90000"/>
              </a:lnSpc>
              <a:spcBef>
                <a:spcPts val="500"/>
              </a:spcBef>
              <a:buClr>
                <a:schemeClr val="dk2"/>
              </a:buClr>
              <a:buSzPts val="1600"/>
              <a:buChar char="•"/>
              <a:defRPr sz="1600">
                <a:solidFill>
                  <a:schemeClr val="dk2"/>
                </a:solidFill>
                <a:latin typeface="PT Serif"/>
                <a:ea typeface="PT Serif"/>
                <a:cs typeface="PT Serif"/>
              </a:defRPr>
            </a:lvl3pPr>
            <a:lvl4pPr marL="1828800" indent="-317500">
              <a:lnSpc>
                <a:spcPct val="90000"/>
              </a:lnSpc>
              <a:spcBef>
                <a:spcPts val="500"/>
              </a:spcBef>
              <a:buClr>
                <a:schemeClr val="dk2"/>
              </a:buClr>
              <a:buSzPts val="1400"/>
              <a:buChar char="•"/>
              <a:defRPr>
                <a:solidFill>
                  <a:schemeClr val="dk2"/>
                </a:solidFill>
                <a:latin typeface="PT Serif"/>
                <a:ea typeface="PT Serif"/>
                <a:cs typeface="PT Serif"/>
              </a:defRPr>
            </a:lvl4pPr>
            <a:lvl5pPr marL="2286000" indent="-317500">
              <a:lnSpc>
                <a:spcPct val="90000"/>
              </a:lnSpc>
              <a:spcBef>
                <a:spcPts val="500"/>
              </a:spcBef>
              <a:buClr>
                <a:schemeClr val="dk2"/>
              </a:buClr>
              <a:buSzPts val="1400"/>
              <a:buChar char="•"/>
              <a:defRPr>
                <a:solidFill>
                  <a:schemeClr val="dk2"/>
                </a:solidFill>
                <a:latin typeface="PT Serif"/>
                <a:ea typeface="PT Serif"/>
                <a:cs typeface="PT Serif"/>
              </a:defRPr>
            </a:lvl5pPr>
            <a:lvl6pPr marL="2743200" indent="-342900">
              <a:lnSpc>
                <a:spcPct val="90000"/>
              </a:lnSpc>
              <a:spcBef>
                <a:spcPts val="500"/>
              </a:spcBef>
              <a:buClr>
                <a:schemeClr val="dk1"/>
              </a:buClr>
              <a:buSzPts val="1800"/>
              <a:buChar char="•"/>
              <a:defRPr sz="1800">
                <a:solidFill>
                  <a:schemeClr val="dk1"/>
                </a:solidFill>
                <a:latin typeface="Calibri"/>
                <a:ea typeface="Calibri"/>
                <a:cs typeface="Calibri"/>
              </a:defRPr>
            </a:lvl6pPr>
            <a:lvl7pPr marL="3200400" indent="-342900">
              <a:lnSpc>
                <a:spcPct val="90000"/>
              </a:lnSpc>
              <a:spcBef>
                <a:spcPts val="500"/>
              </a:spcBef>
              <a:buClr>
                <a:schemeClr val="dk1"/>
              </a:buClr>
              <a:buSzPts val="1800"/>
              <a:buChar char="•"/>
              <a:defRPr sz="1800">
                <a:solidFill>
                  <a:schemeClr val="dk1"/>
                </a:solidFill>
                <a:latin typeface="Calibri"/>
                <a:ea typeface="Calibri"/>
                <a:cs typeface="Calibri"/>
              </a:defRPr>
            </a:lvl7pPr>
            <a:lvl8pPr marL="3657600" indent="-342900">
              <a:lnSpc>
                <a:spcPct val="90000"/>
              </a:lnSpc>
              <a:spcBef>
                <a:spcPts val="500"/>
              </a:spcBef>
              <a:buClr>
                <a:schemeClr val="dk1"/>
              </a:buClr>
              <a:buSzPts val="1800"/>
              <a:buChar char="•"/>
              <a:defRPr sz="1800">
                <a:solidFill>
                  <a:schemeClr val="dk1"/>
                </a:solidFill>
                <a:latin typeface="Calibri"/>
                <a:ea typeface="Calibri"/>
                <a:cs typeface="Calibri"/>
              </a:defRPr>
            </a:lvl8pPr>
            <a:lvl9pPr marL="4114800" indent="-342900">
              <a:lnSpc>
                <a:spcPct val="90000"/>
              </a:lnSpc>
              <a:spcBef>
                <a:spcPts val="500"/>
              </a:spcBef>
              <a:buClr>
                <a:schemeClr val="dk1"/>
              </a:buClr>
              <a:buSzPts val="1800"/>
              <a:buChar char="•"/>
              <a:defRPr sz="1800">
                <a:solidFill>
                  <a:schemeClr val="dk1"/>
                </a:solidFill>
                <a:latin typeface="Calibri"/>
                <a:ea typeface="Calibri"/>
                <a:cs typeface="Calibri"/>
              </a:defRPr>
            </a:lvl9pPr>
          </a:lstStyle>
          <a:p>
            <a:pPr marL="0" indent="0">
              <a:buNone/>
            </a:pPr>
            <a:r>
              <a:rPr lang="en-GB" sz="1800" dirty="0"/>
              <a:t>Rails Model connects our application to the database where we have the PDF data stored, allowing us to grab the data, and fill out the PDF for the Veteran to download.</a:t>
            </a:r>
          </a:p>
        </p:txBody>
      </p:sp>
      <p:sp>
        <p:nvSpPr>
          <p:cNvPr id="663" name="Google Shape;663;p18"/>
          <p:cNvSpPr txBox="1"/>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A8A8A"/>
              </a:buClr>
              <a:buSzPts val="1200"/>
              <a:buFont typeface="Arial"/>
              <a:buNone/>
            </a:pPr>
            <a:fld id="{00000000-1234-1234-1234-123412341234}" type="slidenum">
              <a:rPr lang="en-US" sz="1200" b="0" i="0" u="none" strike="noStrike" cap="none">
                <a:solidFill>
                  <a:srgbClr val="8A8A8A"/>
                </a:solidFill>
                <a:latin typeface="Source Sans Pro"/>
                <a:ea typeface="Source Sans Pro"/>
                <a:cs typeface="Source Sans Pro"/>
                <a:sym typeface="Source Sans Pro"/>
              </a:rPr>
              <a:t>28</a:t>
            </a:fld>
            <a:endParaRPr sz="1200" b="0" i="0" u="none" strike="noStrike" cap="none" dirty="0">
              <a:solidFill>
                <a:srgbClr val="8A8A8A"/>
              </a:solidFill>
              <a:latin typeface="Source Sans Pro"/>
              <a:ea typeface="Source Sans Pro"/>
              <a:cs typeface="Source Sans Pro"/>
              <a:sym typeface="Source Sans Pro"/>
            </a:endParaRPr>
          </a:p>
        </p:txBody>
      </p:sp>
      <p:sp>
        <p:nvSpPr>
          <p:cNvPr id="665" name="Google Shape;665;p18"/>
          <p:cNvSpPr txBox="1"/>
          <p:nvPr/>
        </p:nvSpPr>
        <p:spPr>
          <a:xfrm>
            <a:off x="410079" y="750806"/>
            <a:ext cx="4629372" cy="1651213"/>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chemeClr val="dk1"/>
              </a:buClr>
              <a:buSzPts val="3600"/>
              <a:buFont typeface="PT Serif"/>
              <a:buNone/>
            </a:pPr>
            <a:r>
              <a:rPr lang="en-US" sz="3200" b="0" i="0" u="none" strike="noStrike" cap="none" dirty="0">
                <a:solidFill>
                  <a:schemeClr val="dk1"/>
                </a:solidFill>
                <a:latin typeface="PT Serif"/>
                <a:ea typeface="PT Serif"/>
                <a:cs typeface="PT Serif"/>
                <a:sym typeface="PT Serif"/>
              </a:rPr>
              <a:t>We laid the foundation for our backend </a:t>
            </a:r>
            <a:r>
              <a:rPr lang="en-US" sz="3200" dirty="0">
                <a:solidFill>
                  <a:schemeClr val="dk1"/>
                </a:solidFill>
                <a:latin typeface="PT Serif"/>
                <a:ea typeface="PT Serif"/>
                <a:cs typeface="PT Serif"/>
                <a:sym typeface="PT Serif"/>
              </a:rPr>
              <a:t>and </a:t>
            </a:r>
            <a:r>
              <a:rPr lang="en-US" sz="3200" b="0" i="0" u="none" strike="noStrike" cap="none" dirty="0">
                <a:solidFill>
                  <a:schemeClr val="dk1"/>
                </a:solidFill>
                <a:latin typeface="PT Serif"/>
                <a:ea typeface="PT Serif"/>
                <a:cs typeface="PT Serif"/>
                <a:sym typeface="PT Serif"/>
              </a:rPr>
              <a:t>started our Rails model to handle our database</a:t>
            </a:r>
            <a:endParaRPr sz="3200" b="0" i="0" u="none" strike="noStrike" cap="none" dirty="0">
              <a:solidFill>
                <a:schemeClr val="dk1"/>
              </a:solidFill>
              <a:latin typeface="PT Serif"/>
              <a:ea typeface="PT Serif"/>
              <a:cs typeface="PT Serif"/>
              <a:sym typeface="PT Serif"/>
            </a:endParaRPr>
          </a:p>
        </p:txBody>
      </p:sp>
      <p:sp>
        <p:nvSpPr>
          <p:cNvPr id="669" name="Google Shape;669;p18"/>
          <p:cNvSpPr txBox="1"/>
          <p:nvPr/>
        </p:nvSpPr>
        <p:spPr>
          <a:xfrm>
            <a:off x="407536" y="2653146"/>
            <a:ext cx="3813629" cy="495520"/>
          </a:xfrm>
          <a:prstGeom prst="rect">
            <a:avLst/>
          </a:prstGeom>
          <a:noFill/>
          <a:ln>
            <a:noFill/>
          </a:ln>
        </p:spPr>
        <p:txBody>
          <a:bodyPr spcFirstLastPara="1" wrap="square" lIns="0" tIns="0" rIns="0" bIns="0" anchor="t" anchorCtr="0">
            <a:spAutoFit/>
          </a:bodyPr>
          <a:lstStyle/>
          <a:p>
            <a:pPr marL="0" marR="0" lvl="0" indent="0" algn="l" rtl="0">
              <a:lnSpc>
                <a:spcPct val="115000"/>
              </a:lnSpc>
              <a:spcBef>
                <a:spcPts val="0"/>
              </a:spcBef>
              <a:spcAft>
                <a:spcPts val="0"/>
              </a:spcAft>
              <a:buClr>
                <a:srgbClr val="000000"/>
              </a:buClr>
              <a:buSzPts val="1400"/>
              <a:buFont typeface="Arial"/>
              <a:buNone/>
            </a:pPr>
            <a:r>
              <a:rPr lang="en-US" sz="1400" b="0" i="0" u="sng" strike="noStrike" cap="none" dirty="0">
                <a:solidFill>
                  <a:schemeClr val="hlink"/>
                </a:solidFill>
                <a:latin typeface="PT Serif"/>
                <a:ea typeface="PT Serif"/>
                <a:cs typeface="PT Serif"/>
                <a:sym typeface="PT Serif"/>
                <a:hlinkClick r:id="rId7"/>
              </a:rPr>
              <a:t>User Story:</a:t>
            </a:r>
            <a:r>
              <a:rPr lang="en-US" sz="1400" b="0" i="0" u="none" strike="noStrike" cap="none" dirty="0">
                <a:solidFill>
                  <a:schemeClr val="dk2"/>
                </a:solidFill>
                <a:latin typeface="PT Serif"/>
                <a:ea typeface="PT Serif"/>
                <a:cs typeface="PT Serif"/>
                <a:sym typeface="PT Serif"/>
              </a:rPr>
              <a:t> </a:t>
            </a:r>
            <a:r>
              <a:rPr lang="en-US" sz="1400" dirty="0">
                <a:solidFill>
                  <a:srgbClr val="8F8F8F"/>
                </a:solidFill>
                <a:latin typeface="PT Serif"/>
                <a:ea typeface="PT Serif"/>
                <a:cs typeface="PT Serif"/>
                <a:sym typeface="PT Serif"/>
              </a:rPr>
              <a:t>U</a:t>
            </a:r>
            <a:r>
              <a:rPr lang="en-US" sz="1400" b="0" i="0" u="none" strike="noStrike" cap="none" dirty="0">
                <a:solidFill>
                  <a:srgbClr val="8F8F8F"/>
                </a:solidFill>
                <a:latin typeface="PT Serif"/>
                <a:ea typeface="PT Serif"/>
                <a:cs typeface="PT Serif"/>
                <a:sym typeface="PT Serif"/>
              </a:rPr>
              <a:t>nderstand how to provision S3 bucket and database</a:t>
            </a:r>
            <a:endParaRPr sz="1400" b="0" i="0" u="none" strike="noStrike" cap="none" dirty="0">
              <a:solidFill>
                <a:srgbClr val="8F8F8F"/>
              </a:solidFill>
              <a:latin typeface="Arial"/>
              <a:ea typeface="Arial"/>
              <a:cs typeface="Arial"/>
              <a:sym typeface="Arial"/>
            </a:endParaRPr>
          </a:p>
        </p:txBody>
      </p:sp>
      <p:sp>
        <p:nvSpPr>
          <p:cNvPr id="670" name="Google Shape;670;p18"/>
          <p:cNvSpPr txBox="1"/>
          <p:nvPr/>
        </p:nvSpPr>
        <p:spPr>
          <a:xfrm>
            <a:off x="414793" y="3275560"/>
            <a:ext cx="4517571" cy="495520"/>
          </a:xfrm>
          <a:prstGeom prst="rect">
            <a:avLst/>
          </a:prstGeom>
          <a:noFill/>
          <a:ln>
            <a:noFill/>
          </a:ln>
        </p:spPr>
        <p:txBody>
          <a:bodyPr spcFirstLastPara="1" wrap="square" lIns="0" tIns="0" rIns="0" bIns="0" anchor="t" anchorCtr="0">
            <a:spAutoFit/>
          </a:bodyPr>
          <a:lstStyle/>
          <a:p>
            <a:pPr marL="0" marR="0" lvl="0" indent="0" algn="l" rtl="0">
              <a:lnSpc>
                <a:spcPct val="115000"/>
              </a:lnSpc>
              <a:spcBef>
                <a:spcPts val="0"/>
              </a:spcBef>
              <a:spcAft>
                <a:spcPts val="0"/>
              </a:spcAft>
              <a:buClr>
                <a:srgbClr val="000000"/>
              </a:buClr>
              <a:buSzPts val="1400"/>
              <a:buFont typeface="Arial"/>
              <a:buNone/>
            </a:pPr>
            <a:r>
              <a:rPr lang="en-US" sz="1400" b="0" i="0" u="sng" strike="noStrike" cap="none" dirty="0">
                <a:solidFill>
                  <a:schemeClr val="dk2"/>
                </a:solidFill>
                <a:latin typeface="PT Serif"/>
                <a:ea typeface="PT Serif"/>
                <a:cs typeface="PT Serif"/>
                <a:sym typeface="PT Serif"/>
                <a:hlinkClick r:id="rId8"/>
              </a:rPr>
              <a:t>User Story:</a:t>
            </a:r>
            <a:r>
              <a:rPr lang="en-US" sz="1400" dirty="0">
                <a:solidFill>
                  <a:srgbClr val="8F8F8F"/>
                </a:solidFill>
                <a:latin typeface="PT Serif"/>
                <a:ea typeface="PT Serif"/>
                <a:cs typeface="PT Serif"/>
                <a:sym typeface="PT Serif"/>
              </a:rPr>
              <a:t> </a:t>
            </a:r>
            <a:r>
              <a:rPr lang="en-US" sz="1400" b="0" i="0" u="none" strike="noStrike" cap="none" dirty="0">
                <a:solidFill>
                  <a:srgbClr val="8F8F8F"/>
                </a:solidFill>
                <a:latin typeface="PT Serif"/>
                <a:ea typeface="PT Serif"/>
                <a:cs typeface="PT Serif"/>
                <a:sym typeface="PT Serif"/>
              </a:rPr>
              <a:t>Set up Rails model to map to table and standup database table</a:t>
            </a:r>
            <a:endParaRPr sz="1400" b="0" i="0" u="none" strike="noStrike" cap="none" dirty="0">
              <a:solidFill>
                <a:srgbClr val="8F8F8F"/>
              </a:solidFill>
              <a:latin typeface="Arial"/>
              <a:ea typeface="Arial"/>
              <a:cs typeface="Arial"/>
              <a:sym typeface="Arial"/>
            </a:endParaRPr>
          </a:p>
        </p:txBody>
      </p:sp>
      <p:sp>
        <p:nvSpPr>
          <p:cNvPr id="673" name="Google Shape;673;p18"/>
          <p:cNvSpPr txBox="1"/>
          <p:nvPr/>
        </p:nvSpPr>
        <p:spPr>
          <a:xfrm>
            <a:off x="9141843" y="6079943"/>
            <a:ext cx="2743200" cy="276959"/>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400"/>
              <a:buFont typeface="Arial"/>
              <a:buNone/>
            </a:pPr>
            <a:r>
              <a:rPr lang="en-US" sz="1200" dirty="0">
                <a:solidFill>
                  <a:srgbClr val="000000"/>
                </a:solidFill>
                <a:latin typeface="Source Sans Pro"/>
                <a:ea typeface="Source Sans Pro"/>
                <a:sym typeface="Arial"/>
                <a:hlinkClick r:id="rId9"/>
              </a:rPr>
              <a:t>AWS request </a:t>
            </a:r>
            <a:r>
              <a:rPr lang="en-US" sz="1200" dirty="0">
                <a:solidFill>
                  <a:schemeClr val="tx1">
                    <a:lumMod val="50000"/>
                    <a:lumOff val="50000"/>
                  </a:schemeClr>
                </a:solidFill>
                <a:latin typeface="Source Sans Pro"/>
                <a:ea typeface="Source Sans Pro"/>
                <a:sym typeface="Arial"/>
              </a:rPr>
              <a:t>and </a:t>
            </a:r>
            <a:r>
              <a:rPr lang="en-US" sz="1200" dirty="0">
                <a:solidFill>
                  <a:schemeClr val="tx1">
                    <a:lumMod val="50000"/>
                    <a:lumOff val="50000"/>
                  </a:schemeClr>
                </a:solidFill>
                <a:latin typeface="Source Sans Pro"/>
                <a:ea typeface="Source Sans Pro"/>
                <a:sym typeface="Arial"/>
                <a:hlinkClick r:id="rId10"/>
              </a:rPr>
              <a:t>Rails </a:t>
            </a:r>
            <a:r>
              <a:rPr lang="en-US" sz="1200" dirty="0">
                <a:solidFill>
                  <a:schemeClr val="tx1">
                    <a:lumMod val="50000"/>
                    <a:lumOff val="50000"/>
                  </a:schemeClr>
                </a:solidFill>
                <a:latin typeface="Source Sans Pro"/>
                <a:ea typeface="Source Sans Pro"/>
                <a:hlinkClick r:id="rId10"/>
              </a:rPr>
              <a:t>Code</a:t>
            </a:r>
            <a:endParaRPr lang="en-US" sz="1200" b="0" i="0" strike="noStrike" cap="none" dirty="0">
              <a:solidFill>
                <a:schemeClr val="tx1">
                  <a:lumMod val="50000"/>
                  <a:lumOff val="50000"/>
                </a:schemeClr>
              </a:solidFill>
              <a:latin typeface="Source Sans Pro"/>
              <a:ea typeface="Source Sans Pro"/>
            </a:endParaRPr>
          </a:p>
        </p:txBody>
      </p:sp>
      <p:pic>
        <p:nvPicPr>
          <p:cNvPr id="2" name="Picture 4">
            <a:extLst>
              <a:ext uri="{FF2B5EF4-FFF2-40B4-BE49-F238E27FC236}">
                <a16:creationId xmlns:a16="http://schemas.microsoft.com/office/drawing/2014/main" id="{D27B54B0-A457-48F4-B559-D38EF3A8D2AE}"/>
              </a:ext>
            </a:extLst>
          </p:cNvPr>
          <p:cNvPicPr>
            <a:picLocks noChangeAspect="1"/>
          </p:cNvPicPr>
          <p:nvPr/>
        </p:nvPicPr>
        <p:blipFill>
          <a:blip r:embed="rId11"/>
          <a:stretch>
            <a:fillRect/>
          </a:stretch>
        </p:blipFill>
        <p:spPr>
          <a:xfrm>
            <a:off x="6096507" y="1557881"/>
            <a:ext cx="6093262" cy="3657115"/>
          </a:xfrm>
          <a:prstGeom prst="rect">
            <a:avLst/>
          </a:prstGeom>
        </p:spPr>
      </p:pic>
      <p:grpSp>
        <p:nvGrpSpPr>
          <p:cNvPr id="5" name="Google Shape;602;p14">
            <a:extLst>
              <a:ext uri="{FF2B5EF4-FFF2-40B4-BE49-F238E27FC236}">
                <a16:creationId xmlns:a16="http://schemas.microsoft.com/office/drawing/2014/main" id="{CB78AF55-0666-4667-BB00-7ABA3F6C83DE}"/>
              </a:ext>
            </a:extLst>
          </p:cNvPr>
          <p:cNvGrpSpPr/>
          <p:nvPr/>
        </p:nvGrpSpPr>
        <p:grpSpPr>
          <a:xfrm>
            <a:off x="410431" y="309109"/>
            <a:ext cx="5150524" cy="369094"/>
            <a:chOff x="410431" y="309109"/>
            <a:chExt cx="5150524" cy="369094"/>
          </a:xfrm>
        </p:grpSpPr>
        <p:sp>
          <p:nvSpPr>
            <p:cNvPr id="17" name="Google Shape;603;p14">
              <a:extLst>
                <a:ext uri="{FF2B5EF4-FFF2-40B4-BE49-F238E27FC236}">
                  <a16:creationId xmlns:a16="http://schemas.microsoft.com/office/drawing/2014/main" id="{A5AB8F03-9210-46C9-826B-A015A3BACDFF}"/>
                </a:ext>
              </a:extLst>
            </p:cNvPr>
            <p:cNvSpPr/>
            <p:nvPr/>
          </p:nvSpPr>
          <p:spPr>
            <a:xfrm>
              <a:off x="410431" y="313703"/>
              <a:ext cx="255129" cy="263129"/>
            </a:xfrm>
            <a:prstGeom prst="ellipse">
              <a:avLst/>
            </a:prstGeom>
            <a:solidFill>
              <a:srgbClr val="014479"/>
            </a:solidFill>
            <a:ln>
              <a:noFill/>
            </a:ln>
          </p:spPr>
          <p:txBody>
            <a:bodyPr spcFirstLastPara="1" wrap="square" lIns="0" tIns="0" rIns="0" bIns="0" anchor="ctr" anchorCtr="1">
              <a:noAutofit/>
            </a:bodyPr>
            <a:lstStyle/>
            <a:p>
              <a:pPr marL="0" marR="0" lvl="0" indent="0" algn="ctr" rtl="0">
                <a:lnSpc>
                  <a:spcPct val="100000"/>
                </a:lnSpc>
                <a:spcBef>
                  <a:spcPts val="0"/>
                </a:spcBef>
                <a:spcAft>
                  <a:spcPts val="0"/>
                </a:spcAft>
                <a:buClr>
                  <a:srgbClr val="FFFFFF"/>
                </a:buClr>
                <a:buSzPts val="3600"/>
                <a:buFont typeface="PT Serif"/>
                <a:buNone/>
              </a:pPr>
              <a:r>
                <a:rPr lang="en-US" sz="1200" dirty="0">
                  <a:solidFill>
                    <a:srgbClr val="FFFFFF"/>
                  </a:solidFill>
                  <a:latin typeface="PT Serif"/>
                </a:rPr>
                <a:t>2</a:t>
              </a:r>
              <a:endParaRPr lang="en-US" sz="1200" b="0" i="0" u="none" strike="noStrike" cap="none" dirty="0">
                <a:solidFill>
                  <a:srgbClr val="FFFFFF"/>
                </a:solidFill>
                <a:latin typeface="PT Serif"/>
                <a:ea typeface="Arial"/>
                <a:cs typeface="Arial"/>
              </a:endParaRPr>
            </a:p>
          </p:txBody>
        </p:sp>
        <p:sp>
          <p:nvSpPr>
            <p:cNvPr id="18" name="Google Shape;604;p14">
              <a:extLst>
                <a:ext uri="{FF2B5EF4-FFF2-40B4-BE49-F238E27FC236}">
                  <a16:creationId xmlns:a16="http://schemas.microsoft.com/office/drawing/2014/main" id="{C2ECD202-A545-45FA-821C-A46E9A9142A6}"/>
                </a:ext>
              </a:extLst>
            </p:cNvPr>
            <p:cNvSpPr txBox="1"/>
            <p:nvPr/>
          </p:nvSpPr>
          <p:spPr>
            <a:xfrm>
              <a:off x="736498" y="309109"/>
              <a:ext cx="4824457" cy="369094"/>
            </a:xfrm>
            <a:prstGeom prst="rect">
              <a:avLst/>
            </a:prstGeom>
            <a:noFill/>
            <a:ln>
              <a:noFill/>
            </a:ln>
          </p:spPr>
          <p:txBody>
            <a:bodyPr spcFirstLastPara="1" wrap="square" lIns="0" tIns="45700" rIns="0" bIns="45700" anchor="t" anchorCtr="0">
              <a:normAutofit/>
            </a:bodyPr>
            <a:lstStyle/>
            <a:p>
              <a:pPr marL="0" marR="0" lvl="0" indent="0" algn="l">
                <a:lnSpc>
                  <a:spcPct val="100000"/>
                </a:lnSpc>
                <a:spcBef>
                  <a:spcPts val="0"/>
                </a:spcBef>
                <a:spcAft>
                  <a:spcPts val="0"/>
                </a:spcAft>
                <a:buNone/>
              </a:pPr>
              <a:r>
                <a:rPr lang="en-US" dirty="0">
                  <a:solidFill>
                    <a:srgbClr val="0071BF"/>
                  </a:solidFill>
                  <a:latin typeface="Source Sans Pro"/>
                  <a:ea typeface="Source Sans Pro"/>
                  <a:sym typeface="Source Sans Pro"/>
                </a:rPr>
                <a:t>TECH</a:t>
              </a:r>
              <a:endParaRPr lang="en-US" dirty="0"/>
            </a:p>
          </p:txBody>
        </p:sp>
      </p:grpSp>
      <p:sp>
        <p:nvSpPr>
          <p:cNvPr id="7" name="Google Shape;470;p9">
            <a:extLst>
              <a:ext uri="{FF2B5EF4-FFF2-40B4-BE49-F238E27FC236}">
                <a16:creationId xmlns:a16="http://schemas.microsoft.com/office/drawing/2014/main" id="{144E2720-D6C7-435C-BD47-BFF5ABC051DC}"/>
              </a:ext>
            </a:extLst>
          </p:cNvPr>
          <p:cNvSpPr txBox="1"/>
          <p:nvPr/>
        </p:nvSpPr>
        <p:spPr>
          <a:xfrm>
            <a:off x="8917360" y="6408650"/>
            <a:ext cx="2723465" cy="276999"/>
          </a:xfrm>
          <a:prstGeom prst="rect">
            <a:avLst/>
          </a:prstGeom>
          <a:noFill/>
          <a:ln>
            <a:noFill/>
          </a:ln>
        </p:spPr>
        <p:txBody>
          <a:bodyPr spcFirstLastPara="1" wrap="square" lIns="91425" tIns="45700" rIns="91425" bIns="45700" anchor="t" anchorCtr="0">
            <a:spAutoFit/>
          </a:bodyPr>
          <a:lstStyle/>
          <a:p>
            <a:pPr marL="0" marR="0" lvl="0" indent="0" algn="r">
              <a:spcBef>
                <a:spcPts val="0"/>
              </a:spcBef>
              <a:spcAft>
                <a:spcPts val="0"/>
              </a:spcAft>
              <a:buNone/>
            </a:pPr>
            <a:r>
              <a:rPr lang="en-US" sz="1200" dirty="0">
                <a:solidFill>
                  <a:srgbClr val="747C74"/>
                </a:solidFill>
                <a:latin typeface="Source Sans Pro"/>
                <a:ea typeface="Source Sans Pro"/>
                <a:cs typeface="Calibri"/>
                <a:sym typeface="Source Sans Pro"/>
              </a:rPr>
              <a:t>Tech</a:t>
            </a:r>
            <a:endParaRPr lang="en-US" dirty="0"/>
          </a:p>
        </p:txBody>
      </p:sp>
      <p:sp>
        <p:nvSpPr>
          <p:cNvPr id="8" name="Google Shape;337;p6">
            <a:extLst>
              <a:ext uri="{FF2B5EF4-FFF2-40B4-BE49-F238E27FC236}">
                <a16:creationId xmlns:a16="http://schemas.microsoft.com/office/drawing/2014/main" id="{FE7C4DDE-22D7-4015-A4DF-6364831F3A72}"/>
              </a:ext>
            </a:extLst>
          </p:cNvPr>
          <p:cNvSpPr txBox="1"/>
          <p:nvPr/>
        </p:nvSpPr>
        <p:spPr>
          <a:xfrm>
            <a:off x="419100" y="6408650"/>
            <a:ext cx="2723465" cy="276999"/>
          </a:xfrm>
          <a:prstGeom prst="rect">
            <a:avLst/>
          </a:prstGeom>
          <a:noFill/>
          <a:ln>
            <a:noFill/>
          </a:ln>
        </p:spPr>
        <p:txBody>
          <a:bodyPr spcFirstLastPara="1" wrap="square" lIns="0" tIns="45700" rIns="91425" bIns="45700" anchor="t" anchorCtr="0">
            <a:spAutoFit/>
          </a:bodyPr>
          <a:lstStyle/>
          <a:p>
            <a:pPr marL="0" marR="0" lvl="0" indent="0" algn="l" rtl="0">
              <a:spcBef>
                <a:spcPts val="0"/>
              </a:spcBef>
              <a:spcAft>
                <a:spcPts val="0"/>
              </a:spcAft>
              <a:buNone/>
            </a:pPr>
            <a:r>
              <a:rPr lang="en-US" sz="1200" b="0" i="0" u="none" strike="noStrike" cap="none" dirty="0">
                <a:solidFill>
                  <a:srgbClr val="747C74"/>
                </a:solidFill>
                <a:latin typeface="Source Sans Pro"/>
                <a:ea typeface="Source Sans Pro"/>
                <a:cs typeface="Source Sans Pro"/>
                <a:sym typeface="Source Sans Pro"/>
              </a:rPr>
              <a:t>02-22 Sprint 2 Demo</a:t>
            </a:r>
            <a:endParaRPr sz="1200" b="0" i="0" u="none" strike="noStrike" cap="none" dirty="0">
              <a:solidFill>
                <a:srgbClr val="747C74"/>
              </a:solidFill>
              <a:latin typeface="Calibri"/>
              <a:ea typeface="Calibri"/>
              <a:cs typeface="Calibri"/>
              <a:sym typeface="Calibri"/>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77"/>
        <p:cNvGrpSpPr/>
        <p:nvPr/>
      </p:nvGrpSpPr>
      <p:grpSpPr>
        <a:xfrm>
          <a:off x="0" y="0"/>
          <a:ext cx="0" cy="0"/>
          <a:chOff x="0" y="0"/>
          <a:chExt cx="0" cy="0"/>
        </a:xfrm>
      </p:grpSpPr>
      <p:sp>
        <p:nvSpPr>
          <p:cNvPr id="678" name="Google Shape;678;p19"/>
          <p:cNvSpPr txBox="1"/>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A8A8A"/>
              </a:buClr>
              <a:buSzPts val="1200"/>
              <a:buFont typeface="Arial"/>
              <a:buNone/>
            </a:pPr>
            <a:fld id="{00000000-1234-1234-1234-123412341234}" type="slidenum">
              <a:rPr lang="en-US" sz="1200" b="0" i="0" u="none" strike="noStrike" cap="none">
                <a:solidFill>
                  <a:srgbClr val="8A8A8A"/>
                </a:solidFill>
                <a:latin typeface="Source Sans Pro"/>
                <a:ea typeface="Source Sans Pro"/>
                <a:cs typeface="Source Sans Pro"/>
                <a:sym typeface="Source Sans Pro"/>
              </a:rPr>
              <a:t>29</a:t>
            </a:fld>
            <a:endParaRPr sz="1200" b="0" i="0" u="none" strike="noStrike" cap="none" dirty="0">
              <a:solidFill>
                <a:srgbClr val="8A8A8A"/>
              </a:solidFill>
              <a:latin typeface="Source Sans Pro"/>
              <a:ea typeface="Source Sans Pro"/>
              <a:cs typeface="Source Sans Pro"/>
              <a:sym typeface="Source Sans Pro"/>
            </a:endParaRPr>
          </a:p>
        </p:txBody>
      </p:sp>
      <p:sp>
        <p:nvSpPr>
          <p:cNvPr id="680" name="Google Shape;680;p19"/>
          <p:cNvSpPr txBox="1"/>
          <p:nvPr/>
        </p:nvSpPr>
        <p:spPr>
          <a:xfrm>
            <a:off x="410078" y="750806"/>
            <a:ext cx="11240901" cy="1012500"/>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chemeClr val="dk1"/>
              </a:buClr>
              <a:buSzPts val="3600"/>
              <a:buFont typeface="PT Serif"/>
              <a:buNone/>
            </a:pPr>
            <a:r>
              <a:rPr lang="en-US" sz="2800" b="0" i="0" u="none" strike="noStrike" cap="none" dirty="0">
                <a:solidFill>
                  <a:schemeClr val="dk1"/>
                </a:solidFill>
                <a:latin typeface="PT Serif"/>
                <a:ea typeface="PT Serif"/>
                <a:cs typeface="PT Serif"/>
                <a:sym typeface="PT Serif"/>
              </a:rPr>
              <a:t>To set up for the next stage, we documented </a:t>
            </a:r>
            <a:r>
              <a:rPr lang="en-US" sz="2800" dirty="0">
                <a:solidFill>
                  <a:schemeClr val="dk1"/>
                </a:solidFill>
                <a:latin typeface="PT Serif"/>
                <a:ea typeface="PT Serif"/>
                <a:cs typeface="PT Serif"/>
                <a:sym typeface="PT Serif"/>
              </a:rPr>
              <a:t>how the existing enrollment system and our product would work together</a:t>
            </a:r>
            <a:endParaRPr sz="2800" b="0" i="0" u="none" strike="noStrike" cap="none" dirty="0">
              <a:solidFill>
                <a:schemeClr val="dk1"/>
              </a:solidFill>
              <a:latin typeface="PT Serif"/>
              <a:ea typeface="PT Serif"/>
              <a:cs typeface="PT Serif"/>
              <a:sym typeface="PT Serif"/>
            </a:endParaRPr>
          </a:p>
        </p:txBody>
      </p:sp>
      <p:sp>
        <p:nvSpPr>
          <p:cNvPr id="684" name="Google Shape;684;p19"/>
          <p:cNvSpPr txBox="1"/>
          <p:nvPr/>
        </p:nvSpPr>
        <p:spPr>
          <a:xfrm>
            <a:off x="407535" y="1644403"/>
            <a:ext cx="11353800" cy="247760"/>
          </a:xfrm>
          <a:prstGeom prst="rect">
            <a:avLst/>
          </a:prstGeom>
          <a:noFill/>
          <a:ln>
            <a:noFill/>
          </a:ln>
        </p:spPr>
        <p:txBody>
          <a:bodyPr spcFirstLastPara="1" wrap="square" lIns="0" tIns="0" rIns="0" bIns="0" anchor="t" anchorCtr="0">
            <a:spAutoFit/>
          </a:bodyPr>
          <a:lstStyle/>
          <a:p>
            <a:pPr marL="0" marR="0" lvl="0" indent="0" algn="l" rtl="0">
              <a:lnSpc>
                <a:spcPct val="115000"/>
              </a:lnSpc>
              <a:spcBef>
                <a:spcPts val="0"/>
              </a:spcBef>
              <a:spcAft>
                <a:spcPts val="0"/>
              </a:spcAft>
              <a:buClr>
                <a:srgbClr val="000000"/>
              </a:buClr>
              <a:buSzPts val="1400"/>
              <a:buFont typeface="Arial"/>
              <a:buNone/>
            </a:pPr>
            <a:r>
              <a:rPr lang="en-US" b="0" i="0" u="sng" strike="noStrike" cap="none" dirty="0">
                <a:solidFill>
                  <a:schemeClr val="dk2"/>
                </a:solidFill>
                <a:latin typeface="PT Serif"/>
                <a:ea typeface="PT Serif"/>
                <a:cs typeface="PT Serif"/>
                <a:sym typeface="PT Serif"/>
                <a:hlinkClick r:id="rId3">
                  <a:extLst>
                    <a:ext uri="{A12FA001-AC4F-418D-AE19-62706E023703}">
                      <ahyp:hlinkClr xmlns:ahyp="http://schemas.microsoft.com/office/drawing/2018/hyperlinkcolor" val="tx"/>
                    </a:ext>
                  </a:extLst>
                </a:hlinkClick>
              </a:rPr>
              <a:t>User Story:</a:t>
            </a:r>
            <a:r>
              <a:rPr lang="en-US" b="0" i="0" u="none" strike="noStrike" cap="none" dirty="0">
                <a:solidFill>
                  <a:schemeClr val="dk2"/>
                </a:solidFill>
                <a:latin typeface="PT Serif"/>
                <a:ea typeface="PT Serif"/>
                <a:cs typeface="PT Serif"/>
                <a:sym typeface="PT Serif"/>
              </a:rPr>
              <a:t> </a:t>
            </a:r>
            <a:r>
              <a:rPr lang="en-US" dirty="0">
                <a:solidFill>
                  <a:schemeClr val="tx1">
                    <a:lumMod val="50000"/>
                    <a:lumOff val="50000"/>
                  </a:schemeClr>
                </a:solidFill>
                <a:latin typeface="PT Serif"/>
                <a:ea typeface="PT Serif"/>
                <a:cs typeface="PT Serif"/>
                <a:sym typeface="PT Serif"/>
              </a:rPr>
              <a:t>Align with Technical POCs on approach and handoffs</a:t>
            </a:r>
            <a:endParaRPr lang="en-US" b="0" i="0" u="none" strike="noStrike" cap="none" dirty="0">
              <a:solidFill>
                <a:schemeClr val="tx1">
                  <a:lumMod val="50000"/>
                  <a:lumOff val="50000"/>
                </a:schemeClr>
              </a:solidFill>
              <a:latin typeface="Arial"/>
              <a:ea typeface="Arial"/>
              <a:cs typeface="Arial"/>
            </a:endParaRPr>
          </a:p>
        </p:txBody>
      </p:sp>
      <p:sp>
        <p:nvSpPr>
          <p:cNvPr id="687" name="Google Shape;687;p19"/>
          <p:cNvSpPr txBox="1"/>
          <p:nvPr/>
        </p:nvSpPr>
        <p:spPr>
          <a:xfrm>
            <a:off x="9126992" y="6043958"/>
            <a:ext cx="2743200" cy="276959"/>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400"/>
              <a:buFont typeface="Arial"/>
              <a:buNone/>
            </a:pPr>
            <a:r>
              <a:rPr lang="en-US" sz="1200" i="0" u="sng" strike="noStrike" cap="none" dirty="0">
                <a:solidFill>
                  <a:srgbClr val="000000"/>
                </a:solidFill>
                <a:latin typeface="Source Sans Pro"/>
                <a:ea typeface="Source Sans Pro"/>
                <a:sym typeface="Arial"/>
                <a:hlinkClick r:id="rId4"/>
              </a:rPr>
              <a:t>Handoff </a:t>
            </a:r>
            <a:r>
              <a:rPr lang="en-US" sz="1200" u="sng" dirty="0">
                <a:solidFill>
                  <a:srgbClr val="000000"/>
                </a:solidFill>
                <a:latin typeface="Source Sans Pro"/>
                <a:ea typeface="Source Sans Pro"/>
                <a:sym typeface="Arial"/>
                <a:hlinkClick r:id="rId4"/>
              </a:rPr>
              <a:t>document link</a:t>
            </a:r>
            <a:endParaRPr sz="1200" i="0" strike="noStrike" cap="none" dirty="0">
              <a:solidFill>
                <a:srgbClr val="000000"/>
              </a:solidFill>
              <a:latin typeface="Source Sans Pro"/>
              <a:ea typeface="Source Sans Pro"/>
              <a:sym typeface="Arial"/>
            </a:endParaRPr>
          </a:p>
        </p:txBody>
      </p:sp>
      <p:sp>
        <p:nvSpPr>
          <p:cNvPr id="2" name="TextBox 1">
            <a:extLst>
              <a:ext uri="{FF2B5EF4-FFF2-40B4-BE49-F238E27FC236}">
                <a16:creationId xmlns:a16="http://schemas.microsoft.com/office/drawing/2014/main" id="{CC277C72-4B98-4216-87BF-0E2FC82AA45A}"/>
              </a:ext>
            </a:extLst>
          </p:cNvPr>
          <p:cNvSpPr txBox="1"/>
          <p:nvPr/>
        </p:nvSpPr>
        <p:spPr>
          <a:xfrm>
            <a:off x="320738" y="2113555"/>
            <a:ext cx="6379235" cy="414432"/>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PPr>
            <a:lvl1pPr marL="457200" indent="-355600">
              <a:lnSpc>
                <a:spcPct val="90000"/>
              </a:lnSpc>
              <a:spcBef>
                <a:spcPts val="1000"/>
              </a:spcBef>
              <a:buClr>
                <a:schemeClr val="dk2"/>
              </a:buClr>
              <a:buSzPts val="2000"/>
              <a:buChar char="•"/>
              <a:defRPr sz="2000">
                <a:solidFill>
                  <a:schemeClr val="dk2"/>
                </a:solidFill>
                <a:latin typeface="PT Serif"/>
                <a:ea typeface="PT Serif"/>
                <a:cs typeface="PT Serif"/>
              </a:defRPr>
            </a:lvl1pPr>
            <a:lvl2pPr marL="914400" indent="-342900">
              <a:lnSpc>
                <a:spcPct val="90000"/>
              </a:lnSpc>
              <a:spcBef>
                <a:spcPts val="500"/>
              </a:spcBef>
              <a:buClr>
                <a:schemeClr val="dk2"/>
              </a:buClr>
              <a:buSzPts val="1800"/>
              <a:buChar char="•"/>
              <a:defRPr sz="1800">
                <a:solidFill>
                  <a:schemeClr val="dk2"/>
                </a:solidFill>
                <a:latin typeface="PT Serif"/>
                <a:ea typeface="PT Serif"/>
                <a:cs typeface="PT Serif"/>
              </a:defRPr>
            </a:lvl2pPr>
            <a:lvl3pPr marL="1371600" indent="-330200">
              <a:lnSpc>
                <a:spcPct val="90000"/>
              </a:lnSpc>
              <a:spcBef>
                <a:spcPts val="500"/>
              </a:spcBef>
              <a:buClr>
                <a:schemeClr val="dk2"/>
              </a:buClr>
              <a:buSzPts val="1600"/>
              <a:buChar char="•"/>
              <a:defRPr sz="1600">
                <a:solidFill>
                  <a:schemeClr val="dk2"/>
                </a:solidFill>
                <a:latin typeface="PT Serif"/>
                <a:ea typeface="PT Serif"/>
                <a:cs typeface="PT Serif"/>
              </a:defRPr>
            </a:lvl3pPr>
            <a:lvl4pPr marL="1828800" indent="-317500">
              <a:lnSpc>
                <a:spcPct val="90000"/>
              </a:lnSpc>
              <a:spcBef>
                <a:spcPts val="500"/>
              </a:spcBef>
              <a:buClr>
                <a:schemeClr val="dk2"/>
              </a:buClr>
              <a:buSzPts val="1400"/>
              <a:buChar char="•"/>
              <a:defRPr>
                <a:solidFill>
                  <a:schemeClr val="dk2"/>
                </a:solidFill>
                <a:latin typeface="PT Serif"/>
                <a:ea typeface="PT Serif"/>
                <a:cs typeface="PT Serif"/>
              </a:defRPr>
            </a:lvl4pPr>
            <a:lvl5pPr marL="2286000" indent="-317500">
              <a:lnSpc>
                <a:spcPct val="90000"/>
              </a:lnSpc>
              <a:spcBef>
                <a:spcPts val="500"/>
              </a:spcBef>
              <a:buClr>
                <a:schemeClr val="dk2"/>
              </a:buClr>
              <a:buSzPts val="1400"/>
              <a:buChar char="•"/>
              <a:defRPr>
                <a:solidFill>
                  <a:schemeClr val="dk2"/>
                </a:solidFill>
                <a:latin typeface="PT Serif"/>
                <a:ea typeface="PT Serif"/>
                <a:cs typeface="PT Serif"/>
              </a:defRPr>
            </a:lvl5pPr>
            <a:lvl6pPr marL="2743200" indent="-342900">
              <a:lnSpc>
                <a:spcPct val="90000"/>
              </a:lnSpc>
              <a:spcBef>
                <a:spcPts val="500"/>
              </a:spcBef>
              <a:buClr>
                <a:schemeClr val="dk1"/>
              </a:buClr>
              <a:buSzPts val="1800"/>
              <a:buChar char="•"/>
              <a:defRPr sz="1800">
                <a:solidFill>
                  <a:schemeClr val="dk1"/>
                </a:solidFill>
                <a:latin typeface="Calibri"/>
                <a:ea typeface="Calibri"/>
                <a:cs typeface="Calibri"/>
              </a:defRPr>
            </a:lvl6pPr>
            <a:lvl7pPr marL="3200400" indent="-342900">
              <a:lnSpc>
                <a:spcPct val="90000"/>
              </a:lnSpc>
              <a:spcBef>
                <a:spcPts val="500"/>
              </a:spcBef>
              <a:buClr>
                <a:schemeClr val="dk1"/>
              </a:buClr>
              <a:buSzPts val="1800"/>
              <a:buChar char="•"/>
              <a:defRPr sz="1800">
                <a:solidFill>
                  <a:schemeClr val="dk1"/>
                </a:solidFill>
                <a:latin typeface="Calibri"/>
                <a:ea typeface="Calibri"/>
                <a:cs typeface="Calibri"/>
              </a:defRPr>
            </a:lvl7pPr>
            <a:lvl8pPr marL="3657600" indent="-342900">
              <a:lnSpc>
                <a:spcPct val="90000"/>
              </a:lnSpc>
              <a:spcBef>
                <a:spcPts val="500"/>
              </a:spcBef>
              <a:buClr>
                <a:schemeClr val="dk1"/>
              </a:buClr>
              <a:buSzPts val="1800"/>
              <a:buChar char="•"/>
              <a:defRPr sz="1800">
                <a:solidFill>
                  <a:schemeClr val="dk1"/>
                </a:solidFill>
                <a:latin typeface="Calibri"/>
                <a:ea typeface="Calibri"/>
                <a:cs typeface="Calibri"/>
              </a:defRPr>
            </a:lvl8pPr>
            <a:lvl9pPr marL="4114800" indent="-342900">
              <a:lnSpc>
                <a:spcPct val="90000"/>
              </a:lnSpc>
              <a:spcBef>
                <a:spcPts val="500"/>
              </a:spcBef>
              <a:buClr>
                <a:schemeClr val="dk1"/>
              </a:buClr>
              <a:buSzPts val="1800"/>
              <a:buChar char="•"/>
              <a:defRPr sz="1800">
                <a:solidFill>
                  <a:schemeClr val="dk1"/>
                </a:solidFill>
                <a:latin typeface="Calibri"/>
                <a:ea typeface="Calibri"/>
                <a:cs typeface="Calibri"/>
              </a:defRPr>
            </a:lvl9pPr>
          </a:lstStyle>
          <a:p>
            <a:pPr marL="0" indent="0">
              <a:buNone/>
            </a:pPr>
            <a:r>
              <a:rPr lang="en-GB" sz="1400" dirty="0"/>
              <a:t>Confirmed with </a:t>
            </a:r>
            <a:r>
              <a:rPr lang="en-US" sz="1400" dirty="0"/>
              <a:t>Enrollment</a:t>
            </a:r>
            <a:r>
              <a:rPr lang="en-GB" sz="1400" dirty="0"/>
              <a:t> System POC Joshua Faulkner that: </a:t>
            </a:r>
            <a:endParaRPr lang="en-GB" sz="1800" dirty="0"/>
          </a:p>
        </p:txBody>
      </p:sp>
      <p:grpSp>
        <p:nvGrpSpPr>
          <p:cNvPr id="3" name="Google Shape;602;p14">
            <a:extLst>
              <a:ext uri="{FF2B5EF4-FFF2-40B4-BE49-F238E27FC236}">
                <a16:creationId xmlns:a16="http://schemas.microsoft.com/office/drawing/2014/main" id="{F18043F1-819E-4A07-987B-AF720DD207FA}"/>
              </a:ext>
            </a:extLst>
          </p:cNvPr>
          <p:cNvGrpSpPr/>
          <p:nvPr/>
        </p:nvGrpSpPr>
        <p:grpSpPr>
          <a:xfrm>
            <a:off x="410431" y="309109"/>
            <a:ext cx="5150524" cy="369094"/>
            <a:chOff x="410431" y="309109"/>
            <a:chExt cx="5150524" cy="369094"/>
          </a:xfrm>
        </p:grpSpPr>
        <p:sp>
          <p:nvSpPr>
            <p:cNvPr id="13" name="Google Shape;603;p14">
              <a:extLst>
                <a:ext uri="{FF2B5EF4-FFF2-40B4-BE49-F238E27FC236}">
                  <a16:creationId xmlns:a16="http://schemas.microsoft.com/office/drawing/2014/main" id="{D83BE3F8-04DA-445A-B91F-12A5970132AB}"/>
                </a:ext>
              </a:extLst>
            </p:cNvPr>
            <p:cNvSpPr/>
            <p:nvPr/>
          </p:nvSpPr>
          <p:spPr>
            <a:xfrm>
              <a:off x="410431" y="313703"/>
              <a:ext cx="255129" cy="263129"/>
            </a:xfrm>
            <a:prstGeom prst="ellipse">
              <a:avLst/>
            </a:prstGeom>
            <a:solidFill>
              <a:srgbClr val="014479"/>
            </a:solidFill>
            <a:ln>
              <a:noFill/>
            </a:ln>
          </p:spPr>
          <p:txBody>
            <a:bodyPr spcFirstLastPara="1" wrap="square" lIns="0" tIns="0" rIns="0" bIns="0" anchor="ctr" anchorCtr="1">
              <a:noAutofit/>
            </a:bodyPr>
            <a:lstStyle/>
            <a:p>
              <a:pPr marL="0" marR="0" lvl="0" indent="0" algn="ctr" rtl="0">
                <a:lnSpc>
                  <a:spcPct val="100000"/>
                </a:lnSpc>
                <a:spcBef>
                  <a:spcPts val="0"/>
                </a:spcBef>
                <a:spcAft>
                  <a:spcPts val="0"/>
                </a:spcAft>
                <a:buClr>
                  <a:srgbClr val="FFFFFF"/>
                </a:buClr>
                <a:buSzPts val="3600"/>
                <a:buFont typeface="PT Serif"/>
                <a:buNone/>
              </a:pPr>
              <a:r>
                <a:rPr lang="en-US" sz="1200" dirty="0">
                  <a:solidFill>
                    <a:srgbClr val="FFFFFF"/>
                  </a:solidFill>
                  <a:latin typeface="PT Serif"/>
                </a:rPr>
                <a:t>2</a:t>
              </a:r>
              <a:endParaRPr lang="en-US" sz="1200" b="0" i="0" u="none" strike="noStrike" cap="none" dirty="0">
                <a:solidFill>
                  <a:srgbClr val="FFFFFF"/>
                </a:solidFill>
                <a:latin typeface="PT Serif"/>
                <a:ea typeface="Arial"/>
                <a:cs typeface="Arial"/>
              </a:endParaRPr>
            </a:p>
          </p:txBody>
        </p:sp>
        <p:sp>
          <p:nvSpPr>
            <p:cNvPr id="14" name="Google Shape;604;p14">
              <a:extLst>
                <a:ext uri="{FF2B5EF4-FFF2-40B4-BE49-F238E27FC236}">
                  <a16:creationId xmlns:a16="http://schemas.microsoft.com/office/drawing/2014/main" id="{0211E701-D864-4008-A205-A2DAA83D4BAE}"/>
                </a:ext>
              </a:extLst>
            </p:cNvPr>
            <p:cNvSpPr txBox="1"/>
            <p:nvPr/>
          </p:nvSpPr>
          <p:spPr>
            <a:xfrm>
              <a:off x="736498" y="309109"/>
              <a:ext cx="4824457" cy="369094"/>
            </a:xfrm>
            <a:prstGeom prst="rect">
              <a:avLst/>
            </a:prstGeom>
            <a:noFill/>
            <a:ln>
              <a:noFill/>
            </a:ln>
          </p:spPr>
          <p:txBody>
            <a:bodyPr spcFirstLastPara="1" wrap="square" lIns="0" tIns="45700" rIns="0" bIns="45700" anchor="t" anchorCtr="0">
              <a:normAutofit/>
            </a:bodyPr>
            <a:lstStyle/>
            <a:p>
              <a:pPr marL="0" marR="0" lvl="0" indent="0" algn="l">
                <a:lnSpc>
                  <a:spcPct val="100000"/>
                </a:lnSpc>
                <a:spcBef>
                  <a:spcPts val="0"/>
                </a:spcBef>
                <a:spcAft>
                  <a:spcPts val="0"/>
                </a:spcAft>
                <a:buNone/>
              </a:pPr>
              <a:r>
                <a:rPr lang="en-US" dirty="0">
                  <a:solidFill>
                    <a:srgbClr val="0071BF"/>
                  </a:solidFill>
                  <a:latin typeface="Source Sans Pro"/>
                  <a:ea typeface="Source Sans Pro"/>
                  <a:sym typeface="Source Sans Pro"/>
                </a:rPr>
                <a:t>TECH</a:t>
              </a:r>
              <a:endParaRPr lang="en-US" dirty="0"/>
            </a:p>
          </p:txBody>
        </p:sp>
      </p:grpSp>
      <p:sp>
        <p:nvSpPr>
          <p:cNvPr id="5" name="Text Placeholder 2">
            <a:extLst>
              <a:ext uri="{FF2B5EF4-FFF2-40B4-BE49-F238E27FC236}">
                <a16:creationId xmlns:a16="http://schemas.microsoft.com/office/drawing/2014/main" id="{8119FD39-9E93-4CFB-86A4-D2D06762FF9A}"/>
              </a:ext>
            </a:extLst>
          </p:cNvPr>
          <p:cNvSpPr>
            <a:spLocks noGrp="1"/>
          </p:cNvSpPr>
          <p:nvPr>
            <p:ph type="body" idx="1"/>
          </p:nvPr>
        </p:nvSpPr>
        <p:spPr>
          <a:xfrm>
            <a:off x="341514" y="5173217"/>
            <a:ext cx="5613399" cy="730024"/>
          </a:xfrm>
        </p:spPr>
        <p:txBody>
          <a:bodyPr>
            <a:normAutofit/>
          </a:bodyPr>
          <a:lstStyle/>
          <a:p>
            <a:pPr marL="0" indent="0">
              <a:buNone/>
            </a:pPr>
            <a:r>
              <a:rPr lang="en-GB" sz="1400" dirty="0"/>
              <a:t>We are now aligned for the next sprint to begin pulling data from the Enrollment System</a:t>
            </a:r>
            <a:endParaRPr lang="en-US" dirty="0"/>
          </a:p>
        </p:txBody>
      </p:sp>
      <p:sp>
        <p:nvSpPr>
          <p:cNvPr id="7" name="Google Shape;482;p9">
            <a:extLst>
              <a:ext uri="{FF2B5EF4-FFF2-40B4-BE49-F238E27FC236}">
                <a16:creationId xmlns:a16="http://schemas.microsoft.com/office/drawing/2014/main" id="{604B53AE-4AE5-4411-88D1-6FE1332C6906}"/>
              </a:ext>
            </a:extLst>
          </p:cNvPr>
          <p:cNvSpPr txBox="1"/>
          <p:nvPr/>
        </p:nvSpPr>
        <p:spPr>
          <a:xfrm>
            <a:off x="430412" y="2567771"/>
            <a:ext cx="5271011" cy="2539157"/>
          </a:xfrm>
          <a:prstGeom prst="rect">
            <a:avLst/>
          </a:prstGeom>
          <a:noFill/>
          <a:ln>
            <a:noFill/>
          </a:ln>
        </p:spPr>
        <p:txBody>
          <a:bodyPr spcFirstLastPara="1" wrap="square" lIns="0" tIns="0" rIns="0" bIns="0" anchor="t" anchorCtr="0">
            <a:spAutoFit/>
          </a:bodyPr>
          <a:lstStyle/>
          <a:p>
            <a:pPr marL="228600" indent="-228600">
              <a:spcBef>
                <a:spcPts val="600"/>
              </a:spcBef>
              <a:buClr>
                <a:srgbClr val="747C74"/>
              </a:buClr>
              <a:buSzPts val="1200"/>
              <a:buAutoNum type="alphaUcPeriod"/>
            </a:pPr>
            <a:r>
              <a:rPr lang="en-US" dirty="0">
                <a:solidFill>
                  <a:schemeClr val="dk2"/>
                </a:solidFill>
                <a:latin typeface="PT Serif"/>
                <a:ea typeface="PT Serif"/>
                <a:sym typeface="PT Serif"/>
              </a:rPr>
              <a:t>Enrollment Systems will send 1 new flat file approximately 2 times each week</a:t>
            </a:r>
            <a:endParaRPr lang="en-US" sz="1600" dirty="0">
              <a:solidFill>
                <a:schemeClr val="dk2"/>
              </a:solidFill>
              <a:ea typeface="PT Serif"/>
            </a:endParaRPr>
          </a:p>
          <a:p>
            <a:pPr marL="228600" indent="-228600">
              <a:spcBef>
                <a:spcPts val="600"/>
              </a:spcBef>
              <a:buClr>
                <a:srgbClr val="747C74"/>
              </a:buClr>
              <a:buSzPts val="1200"/>
              <a:buAutoNum type="alphaUcPeriod"/>
            </a:pPr>
            <a:r>
              <a:rPr lang="en-US" dirty="0">
                <a:solidFill>
                  <a:schemeClr val="dk2"/>
                </a:solidFill>
                <a:latin typeface="PT Serif"/>
                <a:sym typeface="PT Serif"/>
              </a:rPr>
              <a:t>Flat file will maintain format specified in PDF doc that was sent to us (ACA-MEC_ICD_2.0.pdf)</a:t>
            </a:r>
            <a:endParaRPr lang="en-US" sz="1600" dirty="0">
              <a:solidFill>
                <a:schemeClr val="dk2"/>
              </a:solidFill>
              <a:sym typeface="PT Serif"/>
            </a:endParaRPr>
          </a:p>
          <a:p>
            <a:pPr marL="228600" indent="-228600">
              <a:spcBef>
                <a:spcPts val="600"/>
              </a:spcBef>
              <a:buClr>
                <a:srgbClr val="747C74"/>
              </a:buClr>
              <a:buSzPts val="1200"/>
              <a:buAutoNum type="alphaUcPeriod"/>
            </a:pPr>
            <a:r>
              <a:rPr lang="en-US" dirty="0">
                <a:solidFill>
                  <a:schemeClr val="dk2"/>
                </a:solidFill>
                <a:latin typeface="PT Serif"/>
                <a:sym typeface="PT Serif"/>
              </a:rPr>
              <a:t>Enrollment System will provide dump of all 1095-B data for initial population of database</a:t>
            </a:r>
            <a:endParaRPr lang="en-US" sz="1600" dirty="0">
              <a:solidFill>
                <a:schemeClr val="dk2"/>
              </a:solidFill>
            </a:endParaRPr>
          </a:p>
          <a:p>
            <a:pPr marL="228600" indent="-228600">
              <a:spcBef>
                <a:spcPts val="600"/>
              </a:spcBef>
              <a:buClr>
                <a:srgbClr val="747C74"/>
              </a:buClr>
              <a:buSzPts val="1200"/>
              <a:buAutoNum type="alphaUcPeriod"/>
            </a:pPr>
            <a:r>
              <a:rPr lang="en-US" dirty="0">
                <a:solidFill>
                  <a:schemeClr val="dk2"/>
                </a:solidFill>
                <a:latin typeface="PT Serif"/>
                <a:sym typeface="PT Serif"/>
              </a:rPr>
              <a:t>Enrollment System is responsible for maintaining batch script that sends flat files</a:t>
            </a:r>
            <a:endParaRPr lang="en-US" dirty="0">
              <a:solidFill>
                <a:schemeClr val="dk2"/>
              </a:solidFill>
              <a:latin typeface="PT Serif"/>
            </a:endParaRPr>
          </a:p>
          <a:p>
            <a:pPr marL="228600" indent="-228600">
              <a:spcBef>
                <a:spcPts val="600"/>
              </a:spcBef>
              <a:buClr>
                <a:srgbClr val="747C74"/>
              </a:buClr>
              <a:buSzPts val="1200"/>
              <a:buAutoNum type="alphaUcPeriod"/>
            </a:pPr>
            <a:r>
              <a:rPr lang="en-US" dirty="0">
                <a:solidFill>
                  <a:schemeClr val="dk2"/>
                </a:solidFill>
                <a:latin typeface="PT Serif"/>
              </a:rPr>
              <a:t>Enrollment Systems will provide any necessary security credentials needed for S3 bucket to receive flat files.</a:t>
            </a:r>
          </a:p>
        </p:txBody>
      </p:sp>
      <p:sp>
        <p:nvSpPr>
          <p:cNvPr id="8" name="Google Shape;470;p9">
            <a:extLst>
              <a:ext uri="{FF2B5EF4-FFF2-40B4-BE49-F238E27FC236}">
                <a16:creationId xmlns:a16="http://schemas.microsoft.com/office/drawing/2014/main" id="{F4B51AED-0246-4ADF-AA94-BA80CD9E88D3}"/>
              </a:ext>
            </a:extLst>
          </p:cNvPr>
          <p:cNvSpPr txBox="1"/>
          <p:nvPr/>
        </p:nvSpPr>
        <p:spPr>
          <a:xfrm>
            <a:off x="8917360" y="6408650"/>
            <a:ext cx="2723465" cy="276999"/>
          </a:xfrm>
          <a:prstGeom prst="rect">
            <a:avLst/>
          </a:prstGeom>
          <a:noFill/>
          <a:ln>
            <a:noFill/>
          </a:ln>
        </p:spPr>
        <p:txBody>
          <a:bodyPr spcFirstLastPara="1" wrap="square" lIns="91425" tIns="45700" rIns="91425" bIns="45700" anchor="t" anchorCtr="0">
            <a:spAutoFit/>
          </a:bodyPr>
          <a:lstStyle/>
          <a:p>
            <a:pPr marL="0" marR="0" lvl="0" indent="0" algn="r">
              <a:spcBef>
                <a:spcPts val="0"/>
              </a:spcBef>
              <a:spcAft>
                <a:spcPts val="0"/>
              </a:spcAft>
              <a:buNone/>
            </a:pPr>
            <a:r>
              <a:rPr lang="en-US" sz="1200" dirty="0">
                <a:solidFill>
                  <a:srgbClr val="747C74"/>
                </a:solidFill>
                <a:latin typeface="Source Sans Pro"/>
                <a:ea typeface="Source Sans Pro"/>
                <a:cs typeface="Calibri"/>
                <a:sym typeface="Source Sans Pro"/>
              </a:rPr>
              <a:t>Tech</a:t>
            </a:r>
            <a:endParaRPr lang="en-US" dirty="0"/>
          </a:p>
        </p:txBody>
      </p:sp>
      <p:sp>
        <p:nvSpPr>
          <p:cNvPr id="10" name="Google Shape;337;p6">
            <a:extLst>
              <a:ext uri="{FF2B5EF4-FFF2-40B4-BE49-F238E27FC236}">
                <a16:creationId xmlns:a16="http://schemas.microsoft.com/office/drawing/2014/main" id="{C3272D9A-FA6E-45F6-A704-9727843FCAD8}"/>
              </a:ext>
            </a:extLst>
          </p:cNvPr>
          <p:cNvSpPr txBox="1"/>
          <p:nvPr/>
        </p:nvSpPr>
        <p:spPr>
          <a:xfrm>
            <a:off x="419100" y="6408650"/>
            <a:ext cx="2723465" cy="276999"/>
          </a:xfrm>
          <a:prstGeom prst="rect">
            <a:avLst/>
          </a:prstGeom>
          <a:noFill/>
          <a:ln>
            <a:noFill/>
          </a:ln>
        </p:spPr>
        <p:txBody>
          <a:bodyPr spcFirstLastPara="1" wrap="square" lIns="0" tIns="45700" rIns="91425" bIns="45700" anchor="t" anchorCtr="0">
            <a:spAutoFit/>
          </a:bodyPr>
          <a:lstStyle/>
          <a:p>
            <a:pPr marL="0" marR="0" lvl="0" indent="0" algn="l" rtl="0">
              <a:spcBef>
                <a:spcPts val="0"/>
              </a:spcBef>
              <a:spcAft>
                <a:spcPts val="0"/>
              </a:spcAft>
              <a:buNone/>
            </a:pPr>
            <a:r>
              <a:rPr lang="en-US" sz="1200" b="0" i="0" u="none" strike="noStrike" cap="none" dirty="0">
                <a:solidFill>
                  <a:srgbClr val="747C74"/>
                </a:solidFill>
                <a:latin typeface="Source Sans Pro"/>
                <a:ea typeface="Source Sans Pro"/>
                <a:cs typeface="Source Sans Pro"/>
                <a:sym typeface="Source Sans Pro"/>
              </a:rPr>
              <a:t>02-22 Sprint 2 Demo</a:t>
            </a:r>
            <a:endParaRPr sz="1200" b="0" i="0" u="none" strike="noStrike" cap="none" dirty="0">
              <a:solidFill>
                <a:srgbClr val="747C74"/>
              </a:solidFill>
              <a:latin typeface="Calibri"/>
              <a:ea typeface="Calibri"/>
              <a:cs typeface="Calibri"/>
              <a:sym typeface="Calibri"/>
            </a:endParaRPr>
          </a:p>
        </p:txBody>
      </p:sp>
      <p:pic>
        <p:nvPicPr>
          <p:cNvPr id="6" name="Picture 5">
            <a:extLst>
              <a:ext uri="{FF2B5EF4-FFF2-40B4-BE49-F238E27FC236}">
                <a16:creationId xmlns:a16="http://schemas.microsoft.com/office/drawing/2014/main" id="{B1AB70C5-CE5E-4C5F-90F9-9412D32FDA29}"/>
              </a:ext>
            </a:extLst>
          </p:cNvPr>
          <p:cNvPicPr>
            <a:picLocks noChangeAspect="1"/>
          </p:cNvPicPr>
          <p:nvPr/>
        </p:nvPicPr>
        <p:blipFill>
          <a:blip r:embed="rId5"/>
          <a:stretch>
            <a:fillRect/>
          </a:stretch>
        </p:blipFill>
        <p:spPr>
          <a:xfrm>
            <a:off x="6058040" y="1706714"/>
            <a:ext cx="5582785" cy="380310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5"/>
        <p:cNvGrpSpPr/>
        <p:nvPr/>
      </p:nvGrpSpPr>
      <p:grpSpPr>
        <a:xfrm>
          <a:off x="0" y="0"/>
          <a:ext cx="0" cy="0"/>
          <a:chOff x="0" y="0"/>
          <a:chExt cx="0" cy="0"/>
        </a:xfrm>
      </p:grpSpPr>
      <p:sp>
        <p:nvSpPr>
          <p:cNvPr id="241" name="Google Shape;241;p3"/>
          <p:cNvSpPr txBox="1">
            <a:spLocks noGrp="1"/>
          </p:cNvSpPr>
          <p:nvPr>
            <p:ph type="title"/>
          </p:nvPr>
        </p:nvSpPr>
        <p:spPr>
          <a:xfrm>
            <a:off x="320246" y="773318"/>
            <a:ext cx="4334881" cy="3741532"/>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00385F"/>
              </a:buClr>
              <a:buSzPts val="3200"/>
              <a:buFont typeface="PT Serif"/>
              <a:buNone/>
            </a:pPr>
            <a:r>
              <a:rPr lang="en-US" sz="3200" dirty="0">
                <a:solidFill>
                  <a:srgbClr val="00385F"/>
                </a:solidFill>
              </a:rPr>
              <a:t>At the end of each sprint on Tuesdays, the team will run sprint reviews to showcase the sprint’s work for approval.</a:t>
            </a:r>
            <a:br>
              <a:rPr lang="en-US" sz="3200" dirty="0">
                <a:solidFill>
                  <a:srgbClr val="00385F"/>
                </a:solidFill>
              </a:rPr>
            </a:br>
            <a:r>
              <a:rPr lang="en-US" sz="3200" dirty="0">
                <a:solidFill>
                  <a:srgbClr val="00385F"/>
                </a:solidFill>
              </a:rPr>
              <a:t>The purpose of this meeting is:</a:t>
            </a:r>
            <a:endParaRPr dirty="0"/>
          </a:p>
        </p:txBody>
      </p:sp>
      <p:sp>
        <p:nvSpPr>
          <p:cNvPr id="244" name="Google Shape;244;p3"/>
          <p:cNvSpPr txBox="1"/>
          <p:nvPr/>
        </p:nvSpPr>
        <p:spPr>
          <a:xfrm>
            <a:off x="419100" y="6408650"/>
            <a:ext cx="2723465" cy="276999"/>
          </a:xfrm>
          <a:prstGeom prst="rect">
            <a:avLst/>
          </a:prstGeom>
          <a:noFill/>
          <a:ln>
            <a:noFill/>
          </a:ln>
        </p:spPr>
        <p:txBody>
          <a:bodyPr spcFirstLastPara="1" wrap="square" lIns="0" tIns="45700" rIns="91425" bIns="45700" anchor="t" anchorCtr="0">
            <a:spAutoFit/>
          </a:bodyPr>
          <a:lstStyle/>
          <a:p>
            <a:pPr marL="0" marR="0" lvl="0" indent="0" algn="l" rtl="0">
              <a:spcBef>
                <a:spcPts val="0"/>
              </a:spcBef>
              <a:spcAft>
                <a:spcPts val="0"/>
              </a:spcAft>
              <a:buClr>
                <a:srgbClr val="747C74"/>
              </a:buClr>
              <a:buSzPts val="1200"/>
              <a:buFont typeface="Source Sans Pro"/>
              <a:buNone/>
            </a:pPr>
            <a:r>
              <a:rPr lang="en-US" sz="1200" b="0" i="0" u="none" strike="noStrike" cap="none" dirty="0">
                <a:solidFill>
                  <a:srgbClr val="747C74"/>
                </a:solidFill>
                <a:latin typeface="Source Sans Pro"/>
                <a:ea typeface="Source Sans Pro"/>
                <a:cs typeface="Source Sans Pro"/>
                <a:sym typeface="Source Sans Pro"/>
              </a:rPr>
              <a:t>02-22 Sprint 2 Demo</a:t>
            </a:r>
            <a:endParaRPr sz="1800" b="0" i="0" u="none" strike="noStrike" cap="none" dirty="0">
              <a:solidFill>
                <a:srgbClr val="747C74"/>
              </a:solidFill>
              <a:latin typeface="Calibri"/>
              <a:ea typeface="Calibri"/>
              <a:cs typeface="Calibri"/>
              <a:sym typeface="Calibri"/>
            </a:endParaRPr>
          </a:p>
        </p:txBody>
      </p:sp>
      <p:sp>
        <p:nvSpPr>
          <p:cNvPr id="245" name="Google Shape;245;p3"/>
          <p:cNvSpPr txBox="1"/>
          <p:nvPr/>
        </p:nvSpPr>
        <p:spPr>
          <a:xfrm>
            <a:off x="327680" y="406667"/>
            <a:ext cx="4246607" cy="366651"/>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2"/>
              </a:buClr>
              <a:buSzPts val="1400"/>
              <a:buFont typeface="Arial"/>
              <a:buNone/>
            </a:pPr>
            <a:r>
              <a:rPr lang="en-US" sz="1400" b="0" i="0" u="none" strike="noStrike" cap="none" dirty="0">
                <a:solidFill>
                  <a:schemeClr val="dk2"/>
                </a:solidFill>
                <a:latin typeface="Source Sans Pro"/>
                <a:ea typeface="Source Sans Pro"/>
                <a:cs typeface="Source Sans Pro"/>
                <a:sym typeface="Source Sans Pro"/>
              </a:rPr>
              <a:t>WELCOME TO THE SPRINT 2 DEMO</a:t>
            </a:r>
            <a:endParaRPr dirty="0"/>
          </a:p>
        </p:txBody>
      </p:sp>
      <p:grpSp>
        <p:nvGrpSpPr>
          <p:cNvPr id="4" name="Group 3">
            <a:extLst>
              <a:ext uri="{FF2B5EF4-FFF2-40B4-BE49-F238E27FC236}">
                <a16:creationId xmlns:a16="http://schemas.microsoft.com/office/drawing/2014/main" id="{E7DEC4A7-87FF-4529-9F52-6192C114B9EF}"/>
              </a:ext>
            </a:extLst>
          </p:cNvPr>
          <p:cNvGrpSpPr/>
          <p:nvPr/>
        </p:nvGrpSpPr>
        <p:grpSpPr>
          <a:xfrm>
            <a:off x="5638800" y="-7257"/>
            <a:ext cx="6560457" cy="6887028"/>
            <a:chOff x="5638800" y="0"/>
            <a:chExt cx="6560457" cy="6887028"/>
          </a:xfrm>
        </p:grpSpPr>
        <p:grpSp>
          <p:nvGrpSpPr>
            <p:cNvPr id="236" name="Google Shape;236;p3"/>
            <p:cNvGrpSpPr/>
            <p:nvPr/>
          </p:nvGrpSpPr>
          <p:grpSpPr>
            <a:xfrm>
              <a:off x="6094945" y="0"/>
              <a:ext cx="6104312" cy="6887028"/>
              <a:chOff x="5219700" y="0"/>
              <a:chExt cx="6972300" cy="6887028"/>
            </a:xfrm>
          </p:grpSpPr>
          <p:sp>
            <p:nvSpPr>
              <p:cNvPr id="237" name="Google Shape;237;p3"/>
              <p:cNvSpPr/>
              <p:nvPr/>
            </p:nvSpPr>
            <p:spPr>
              <a:xfrm>
                <a:off x="5219700" y="2286000"/>
                <a:ext cx="6972300" cy="2228850"/>
              </a:xfrm>
              <a:prstGeom prst="rect">
                <a:avLst/>
              </a:prstGeom>
              <a:solidFill>
                <a:srgbClr val="B9CCE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dirty="0">
                  <a:solidFill>
                    <a:srgbClr val="B9CCE2"/>
                  </a:solidFill>
                  <a:latin typeface="Arial"/>
                  <a:ea typeface="Arial"/>
                  <a:cs typeface="Arial"/>
                  <a:sym typeface="Arial"/>
                </a:endParaRPr>
              </a:p>
            </p:txBody>
          </p:sp>
          <p:grpSp>
            <p:nvGrpSpPr>
              <p:cNvPr id="238" name="Google Shape;238;p3"/>
              <p:cNvGrpSpPr/>
              <p:nvPr/>
            </p:nvGrpSpPr>
            <p:grpSpPr>
              <a:xfrm>
                <a:off x="5219700" y="0"/>
                <a:ext cx="6972300" cy="6887028"/>
                <a:chOff x="5219700" y="0"/>
                <a:chExt cx="6972300" cy="6682968"/>
              </a:xfrm>
            </p:grpSpPr>
            <p:sp>
              <p:nvSpPr>
                <p:cNvPr id="239" name="Google Shape;239;p3"/>
                <p:cNvSpPr/>
                <p:nvPr/>
              </p:nvSpPr>
              <p:spPr>
                <a:xfrm>
                  <a:off x="5244567" y="4375777"/>
                  <a:ext cx="6939144" cy="2307191"/>
                </a:xfrm>
                <a:prstGeom prst="rect">
                  <a:avLst/>
                </a:prstGeom>
                <a:solidFill>
                  <a:srgbClr val="88A8C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dirty="0">
                    <a:solidFill>
                      <a:srgbClr val="B9CCE2"/>
                    </a:solidFill>
                    <a:latin typeface="Arial"/>
                    <a:ea typeface="Arial"/>
                    <a:cs typeface="Arial"/>
                    <a:sym typeface="Arial"/>
                  </a:endParaRPr>
                </a:p>
              </p:txBody>
            </p:sp>
            <p:sp>
              <p:nvSpPr>
                <p:cNvPr id="240" name="Google Shape;240;p3"/>
                <p:cNvSpPr/>
                <p:nvPr/>
              </p:nvSpPr>
              <p:spPr>
                <a:xfrm>
                  <a:off x="5219700" y="0"/>
                  <a:ext cx="6972300" cy="2228850"/>
                </a:xfrm>
                <a:prstGeom prst="rect">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dirty="0">
                    <a:solidFill>
                      <a:srgbClr val="B9CCE2"/>
                    </a:solidFill>
                    <a:latin typeface="Arial"/>
                    <a:ea typeface="Arial"/>
                    <a:cs typeface="Arial"/>
                    <a:sym typeface="Arial"/>
                  </a:endParaRPr>
                </a:p>
              </p:txBody>
            </p:sp>
          </p:grpSp>
        </p:grpSp>
        <p:sp>
          <p:nvSpPr>
            <p:cNvPr id="3" name="Rectangle 2">
              <a:extLst>
                <a:ext uri="{FF2B5EF4-FFF2-40B4-BE49-F238E27FC236}">
                  <a16:creationId xmlns:a16="http://schemas.microsoft.com/office/drawing/2014/main" id="{E9193AB1-7F31-4DA8-91B4-725C6981F2BF}"/>
                </a:ext>
              </a:extLst>
            </p:cNvPr>
            <p:cNvSpPr/>
            <p:nvPr/>
          </p:nvSpPr>
          <p:spPr>
            <a:xfrm>
              <a:off x="5638800" y="3629"/>
              <a:ext cx="493486" cy="686525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43" name="Google Shape;243;p3"/>
          <p:cNvSpPr txBox="1"/>
          <p:nvPr/>
        </p:nvSpPr>
        <p:spPr>
          <a:xfrm>
            <a:off x="8917360" y="6408650"/>
            <a:ext cx="2723465" cy="276999"/>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Clr>
                <a:schemeClr val="lt1"/>
              </a:buClr>
              <a:buSzPts val="1200"/>
              <a:buFont typeface="Source Sans Pro"/>
              <a:buNone/>
            </a:pPr>
            <a:r>
              <a:rPr lang="en-US" sz="1200" b="0" i="0" u="none" strike="noStrike" cap="none" dirty="0">
                <a:solidFill>
                  <a:schemeClr val="lt1"/>
                </a:solidFill>
                <a:latin typeface="Source Sans Pro"/>
                <a:ea typeface="Source Sans Pro"/>
                <a:cs typeface="Source Sans Pro"/>
                <a:sym typeface="Source Sans Pro"/>
              </a:rPr>
              <a:t>Introduction</a:t>
            </a:r>
            <a:endParaRPr sz="1800" b="0" i="0" u="none" strike="noStrike" cap="none" dirty="0">
              <a:solidFill>
                <a:schemeClr val="lt1"/>
              </a:solidFill>
              <a:latin typeface="Calibri"/>
              <a:ea typeface="Calibri"/>
              <a:cs typeface="Calibri"/>
              <a:sym typeface="Calibri"/>
            </a:endParaRPr>
          </a:p>
        </p:txBody>
      </p:sp>
      <p:pic>
        <p:nvPicPr>
          <p:cNvPr id="246" name="Google Shape;246;p3"/>
          <p:cNvPicPr preferRelativeResize="0"/>
          <p:nvPr/>
        </p:nvPicPr>
        <p:blipFill rotWithShape="1">
          <a:blip r:embed="rId3">
            <a:alphaModFix/>
          </a:blip>
          <a:srcRect/>
          <a:stretch/>
        </p:blipFill>
        <p:spPr>
          <a:xfrm>
            <a:off x="10779955" y="664139"/>
            <a:ext cx="964943" cy="947280"/>
          </a:xfrm>
          <a:prstGeom prst="rect">
            <a:avLst/>
          </a:prstGeom>
          <a:noFill/>
          <a:ln>
            <a:noFill/>
          </a:ln>
        </p:spPr>
      </p:pic>
      <p:pic>
        <p:nvPicPr>
          <p:cNvPr id="247" name="Google Shape;247;p3"/>
          <p:cNvPicPr preferRelativeResize="0"/>
          <p:nvPr/>
        </p:nvPicPr>
        <p:blipFill rotWithShape="1">
          <a:blip r:embed="rId4">
            <a:alphaModFix/>
          </a:blip>
          <a:srcRect/>
          <a:stretch/>
        </p:blipFill>
        <p:spPr>
          <a:xfrm>
            <a:off x="10778416" y="3014524"/>
            <a:ext cx="1023366" cy="967026"/>
          </a:xfrm>
          <a:prstGeom prst="rect">
            <a:avLst/>
          </a:prstGeom>
          <a:noFill/>
          <a:ln>
            <a:noFill/>
          </a:ln>
        </p:spPr>
      </p:pic>
      <p:pic>
        <p:nvPicPr>
          <p:cNvPr id="248" name="Google Shape;248;p3"/>
          <p:cNvPicPr preferRelativeResize="0"/>
          <p:nvPr/>
        </p:nvPicPr>
        <p:blipFill rotWithShape="1">
          <a:blip r:embed="rId5">
            <a:alphaModFix/>
          </a:blip>
          <a:srcRect/>
          <a:stretch/>
        </p:blipFill>
        <p:spPr>
          <a:xfrm>
            <a:off x="10922884" y="5224437"/>
            <a:ext cx="850016" cy="833846"/>
          </a:xfrm>
          <a:prstGeom prst="rect">
            <a:avLst/>
          </a:prstGeom>
          <a:noFill/>
          <a:ln>
            <a:noFill/>
          </a:ln>
        </p:spPr>
      </p:pic>
      <p:grpSp>
        <p:nvGrpSpPr>
          <p:cNvPr id="249" name="Google Shape;249;p3"/>
          <p:cNvGrpSpPr/>
          <p:nvPr/>
        </p:nvGrpSpPr>
        <p:grpSpPr>
          <a:xfrm>
            <a:off x="6547644" y="870177"/>
            <a:ext cx="4105095" cy="1367695"/>
            <a:chOff x="409856" y="3859645"/>
            <a:chExt cx="4105095" cy="1367695"/>
          </a:xfrm>
        </p:grpSpPr>
        <p:sp>
          <p:nvSpPr>
            <p:cNvPr id="250" name="Google Shape;250;p3"/>
            <p:cNvSpPr txBox="1"/>
            <p:nvPr/>
          </p:nvSpPr>
          <p:spPr>
            <a:xfrm>
              <a:off x="409856" y="3859645"/>
              <a:ext cx="404166" cy="535464"/>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Clr>
                  <a:srgbClr val="303A46"/>
                </a:buClr>
                <a:buSzPts val="4800"/>
                <a:buFont typeface="PT Serif"/>
                <a:buNone/>
              </a:pPr>
              <a:r>
                <a:rPr lang="en-US" sz="4000" b="1" i="0" u="none" strike="noStrike" cap="none" dirty="0">
                  <a:solidFill>
                    <a:schemeClr val="dk2"/>
                  </a:solidFill>
                  <a:latin typeface="PT Serif"/>
                  <a:ea typeface="PT Serif"/>
                  <a:cs typeface="PT Serif"/>
                  <a:sym typeface="PT Serif"/>
                </a:rPr>
                <a:t>1</a:t>
              </a:r>
              <a:endParaRPr sz="4000" b="0" i="0" u="none" strike="noStrike" cap="none" dirty="0">
                <a:solidFill>
                  <a:srgbClr val="000000"/>
                </a:solidFill>
                <a:latin typeface="Arial"/>
                <a:ea typeface="Arial"/>
                <a:cs typeface="Arial"/>
                <a:sym typeface="Arial"/>
              </a:endParaRPr>
            </a:p>
          </p:txBody>
        </p:sp>
        <p:sp>
          <p:nvSpPr>
            <p:cNvPr id="251" name="Google Shape;251;p3"/>
            <p:cNvSpPr txBox="1"/>
            <p:nvPr/>
          </p:nvSpPr>
          <p:spPr>
            <a:xfrm>
              <a:off x="1011985" y="3891395"/>
              <a:ext cx="3502966" cy="1335945"/>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chemeClr val="dk2"/>
                </a:buClr>
                <a:buSzPts val="2400"/>
                <a:buFont typeface="PT Serif"/>
                <a:buNone/>
              </a:pPr>
              <a:r>
                <a:rPr lang="en-US" sz="1800" b="0" i="0" u="none" strike="noStrike" cap="none" dirty="0">
                  <a:solidFill>
                    <a:schemeClr val="dk2"/>
                  </a:solidFill>
                  <a:latin typeface="PT Serif"/>
                  <a:ea typeface="PT Serif"/>
                  <a:cs typeface="PT Serif"/>
                  <a:sym typeface="PT Serif"/>
                </a:rPr>
                <a:t>To demo the accomplishments or functionality that was built over the past sprint</a:t>
              </a:r>
              <a:endParaRPr sz="1800" b="0" i="0" u="none" strike="noStrike" cap="none" dirty="0">
                <a:solidFill>
                  <a:srgbClr val="000000"/>
                </a:solidFill>
                <a:latin typeface="Arial"/>
                <a:ea typeface="Arial"/>
                <a:cs typeface="Arial"/>
                <a:sym typeface="Arial"/>
              </a:endParaRPr>
            </a:p>
          </p:txBody>
        </p:sp>
      </p:grpSp>
      <p:grpSp>
        <p:nvGrpSpPr>
          <p:cNvPr id="252" name="Google Shape;252;p3"/>
          <p:cNvGrpSpPr/>
          <p:nvPr/>
        </p:nvGrpSpPr>
        <p:grpSpPr>
          <a:xfrm>
            <a:off x="6547644" y="3218368"/>
            <a:ext cx="3875559" cy="1119574"/>
            <a:chOff x="4391305" y="3853294"/>
            <a:chExt cx="3875559" cy="1119574"/>
          </a:xfrm>
        </p:grpSpPr>
        <p:sp>
          <p:nvSpPr>
            <p:cNvPr id="253" name="Google Shape;253;p3"/>
            <p:cNvSpPr txBox="1"/>
            <p:nvPr/>
          </p:nvSpPr>
          <p:spPr>
            <a:xfrm>
              <a:off x="4986148" y="3895321"/>
              <a:ext cx="3280716" cy="1077547"/>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chemeClr val="dk2"/>
                </a:buClr>
                <a:buSzPts val="2400"/>
                <a:buFont typeface="PT Serif"/>
                <a:buNone/>
              </a:pPr>
              <a:r>
                <a:rPr lang="en-US" sz="1800" b="0" i="0" u="none" strike="noStrike" cap="none" dirty="0">
                  <a:solidFill>
                    <a:schemeClr val="dk2"/>
                  </a:solidFill>
                  <a:latin typeface="PT Serif"/>
                  <a:ea typeface="PT Serif"/>
                  <a:cs typeface="PT Serif"/>
                  <a:sym typeface="PT Serif"/>
                </a:rPr>
                <a:t>To get feedback and insights early and often</a:t>
              </a:r>
              <a:endParaRPr sz="1800" b="0" i="0" u="none" strike="noStrike" cap="none" dirty="0">
                <a:solidFill>
                  <a:srgbClr val="000000"/>
                </a:solidFill>
                <a:latin typeface="Arial"/>
                <a:ea typeface="Arial"/>
                <a:cs typeface="Arial"/>
                <a:sym typeface="Arial"/>
              </a:endParaRPr>
            </a:p>
          </p:txBody>
        </p:sp>
        <p:sp>
          <p:nvSpPr>
            <p:cNvPr id="254" name="Google Shape;254;p3"/>
            <p:cNvSpPr txBox="1"/>
            <p:nvPr/>
          </p:nvSpPr>
          <p:spPr>
            <a:xfrm>
              <a:off x="4391305" y="3853294"/>
              <a:ext cx="404166" cy="535464"/>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Clr>
                  <a:srgbClr val="303A46"/>
                </a:buClr>
                <a:buSzPts val="4800"/>
                <a:buFont typeface="PT Serif"/>
                <a:buNone/>
              </a:pPr>
              <a:r>
                <a:rPr lang="en-US" sz="4000" b="1" i="0" u="none" strike="noStrike" cap="none" dirty="0">
                  <a:solidFill>
                    <a:schemeClr val="dk2"/>
                  </a:solidFill>
                  <a:latin typeface="PT Serif"/>
                  <a:ea typeface="PT Serif"/>
                  <a:cs typeface="PT Serif"/>
                  <a:sym typeface="PT Serif"/>
                </a:rPr>
                <a:t>2</a:t>
              </a:r>
              <a:endParaRPr sz="4000" b="0" i="0" u="none" strike="noStrike" cap="none" dirty="0">
                <a:solidFill>
                  <a:srgbClr val="000000"/>
                </a:solidFill>
                <a:latin typeface="Arial"/>
                <a:ea typeface="Arial"/>
                <a:cs typeface="Arial"/>
                <a:sym typeface="Arial"/>
              </a:endParaRPr>
            </a:p>
          </p:txBody>
        </p:sp>
      </p:grpSp>
      <p:grpSp>
        <p:nvGrpSpPr>
          <p:cNvPr id="255" name="Google Shape;255;p3"/>
          <p:cNvGrpSpPr/>
          <p:nvPr/>
        </p:nvGrpSpPr>
        <p:grpSpPr>
          <a:xfrm>
            <a:off x="6547644" y="5301431"/>
            <a:ext cx="3757708" cy="1471024"/>
            <a:chOff x="8588654" y="3815193"/>
            <a:chExt cx="3757708" cy="1471024"/>
          </a:xfrm>
        </p:grpSpPr>
        <p:sp>
          <p:nvSpPr>
            <p:cNvPr id="256" name="Google Shape;256;p3"/>
            <p:cNvSpPr txBox="1"/>
            <p:nvPr/>
          </p:nvSpPr>
          <p:spPr>
            <a:xfrm>
              <a:off x="9179946" y="3857221"/>
              <a:ext cx="3166416" cy="1428996"/>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chemeClr val="dk2"/>
                </a:buClr>
                <a:buSzPts val="2400"/>
                <a:buFont typeface="PT Serif"/>
                <a:buNone/>
              </a:pPr>
              <a:r>
                <a:rPr lang="en-US" sz="1800" b="0" i="0" u="none" strike="noStrike" cap="none" dirty="0">
                  <a:solidFill>
                    <a:srgbClr val="202120"/>
                  </a:solidFill>
                  <a:latin typeface="PT Serif"/>
                  <a:ea typeface="PT Serif"/>
                  <a:cs typeface="PT Serif"/>
                  <a:sym typeface="PT Serif"/>
                </a:rPr>
                <a:t>To create transparency for anyone interested on the product and progress</a:t>
              </a:r>
              <a:endParaRPr sz="1800" b="0" i="0" u="none" strike="noStrike" cap="none" dirty="0">
                <a:solidFill>
                  <a:srgbClr val="202120"/>
                </a:solidFill>
                <a:latin typeface="Arial"/>
                <a:ea typeface="Arial"/>
                <a:cs typeface="Arial"/>
                <a:sym typeface="Arial"/>
              </a:endParaRPr>
            </a:p>
          </p:txBody>
        </p:sp>
        <p:sp>
          <p:nvSpPr>
            <p:cNvPr id="257" name="Google Shape;257;p3"/>
            <p:cNvSpPr txBox="1"/>
            <p:nvPr/>
          </p:nvSpPr>
          <p:spPr>
            <a:xfrm>
              <a:off x="8588654" y="3815193"/>
              <a:ext cx="404166" cy="535464"/>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Clr>
                  <a:srgbClr val="303A46"/>
                </a:buClr>
                <a:buSzPts val="4800"/>
                <a:buFont typeface="PT Serif"/>
                <a:buNone/>
              </a:pPr>
              <a:r>
                <a:rPr lang="en-US" sz="4000" b="1" i="0" u="none" strike="noStrike" cap="none" dirty="0">
                  <a:solidFill>
                    <a:srgbClr val="202120"/>
                  </a:solidFill>
                  <a:latin typeface="PT Serif"/>
                  <a:ea typeface="PT Serif"/>
                  <a:cs typeface="PT Serif"/>
                  <a:sym typeface="PT Serif"/>
                </a:rPr>
                <a:t>3</a:t>
              </a:r>
              <a:endParaRPr sz="4000" b="0" i="0" u="none" strike="noStrike" cap="none" dirty="0">
                <a:solidFill>
                  <a:srgbClr val="202120"/>
                </a:solidFill>
                <a:latin typeface="Arial"/>
                <a:ea typeface="Arial"/>
                <a:cs typeface="Arial"/>
                <a:sym typeface="Arial"/>
              </a:endParaRPr>
            </a:p>
          </p:txBody>
        </p:sp>
      </p:grpSp>
      <p:sp>
        <p:nvSpPr>
          <p:cNvPr id="242" name="Google Shape;242;p3"/>
          <p:cNvSpPr txBox="1">
            <a:spLocks noGrp="1"/>
          </p:cNvSpPr>
          <p:nvPr>
            <p:ph type="sldNum" idx="12"/>
          </p:nvPr>
        </p:nvSpPr>
        <p:spPr>
          <a:xfrm>
            <a:off x="11474969" y="6363970"/>
            <a:ext cx="406052"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solidFill>
                  <a:schemeClr val="lt1"/>
                </a:solidFill>
                <a:latin typeface="Source Sans Pro"/>
                <a:ea typeface="Source Sans Pro"/>
                <a:cs typeface="Source Sans Pro"/>
                <a:sym typeface="Source Sans Pro"/>
              </a:rPr>
              <a:t>3</a:t>
            </a:fld>
            <a:endParaRPr dirty="0">
              <a:solidFill>
                <a:schemeClr val="lt1"/>
              </a:solidFill>
              <a:latin typeface="Source Sans Pro"/>
              <a:ea typeface="Source Sans Pro"/>
              <a:cs typeface="Source Sans Pro"/>
              <a:sym typeface="Source Sans Pro"/>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28"/>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BA71ED0A-636E-4209-9F0A-EC73EFA34C20}"/>
              </a:ext>
            </a:extLst>
          </p:cNvPr>
          <p:cNvGraphicFramePr>
            <a:graphicFrameLocks noChangeAspect="1"/>
          </p:cNvGraphicFramePr>
          <p:nvPr>
            <p:custDataLst>
              <p:tags r:id="rId2"/>
            </p:custDataLst>
            <p:extLst>
              <p:ext uri="{D42A27DB-BD31-4B8C-83A1-F6EECF244321}">
                <p14:modId xmlns:p14="http://schemas.microsoft.com/office/powerpoint/2010/main" val="298185709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989" name="think-cell Slide" r:id="rId18" imgW="395" imgH="396" progId="TCLayout.ActiveDocument.1">
                  <p:embed/>
                </p:oleObj>
              </mc:Choice>
              <mc:Fallback>
                <p:oleObj name="think-cell Slide" r:id="rId18" imgW="395" imgH="396" progId="TCLayout.ActiveDocument.1">
                  <p:embed/>
                  <p:pic>
                    <p:nvPicPr>
                      <p:cNvPr id="2" name="Object 1" hidden="1">
                        <a:extLst>
                          <a:ext uri="{FF2B5EF4-FFF2-40B4-BE49-F238E27FC236}">
                            <a16:creationId xmlns:a16="http://schemas.microsoft.com/office/drawing/2014/main" id="{BA71ED0A-636E-4209-9F0A-EC73EFA34C20}"/>
                          </a:ext>
                        </a:extLst>
                      </p:cNvPr>
                      <p:cNvPicPr/>
                      <p:nvPr/>
                    </p:nvPicPr>
                    <p:blipFill>
                      <a:blip r:embed="rId19"/>
                      <a:stretch>
                        <a:fillRect/>
                      </a:stretch>
                    </p:blipFill>
                    <p:spPr>
                      <a:xfrm>
                        <a:off x="1588" y="1588"/>
                        <a:ext cx="1588" cy="1588"/>
                      </a:xfrm>
                      <a:prstGeom prst="rect">
                        <a:avLst/>
                      </a:prstGeom>
                    </p:spPr>
                  </p:pic>
                </p:oleObj>
              </mc:Fallback>
            </mc:AlternateContent>
          </a:graphicData>
        </a:graphic>
      </p:graphicFrame>
      <p:sp>
        <p:nvSpPr>
          <p:cNvPr id="630" name="Google Shape;630;p10"/>
          <p:cNvSpPr txBox="1">
            <a:spLocks/>
          </p:cNvSpPr>
          <p:nvPr/>
        </p:nvSpPr>
        <p:spPr>
          <a:xfrm>
            <a:off x="418439" y="1227622"/>
            <a:ext cx="11353800" cy="247760"/>
          </a:xfrm>
          <a:prstGeom prst="rect">
            <a:avLst/>
          </a:prstGeom>
          <a:noFill/>
          <a:ln>
            <a:noFill/>
          </a:ln>
        </p:spPr>
        <p:txBody>
          <a:bodyPr spcFirstLastPara="1" wrap="square" lIns="0" tIns="0" rIns="0" bIns="0" anchor="t" anchorCtr="0">
            <a:noAutofit/>
          </a:bodyPr>
          <a:lstStyle/>
          <a:p>
            <a:pPr marL="0" marR="0" lvl="0" indent="0" algn="l" rtl="0">
              <a:lnSpc>
                <a:spcPct val="115000"/>
              </a:lnSpc>
              <a:spcBef>
                <a:spcPts val="0"/>
              </a:spcBef>
              <a:spcAft>
                <a:spcPts val="0"/>
              </a:spcAft>
              <a:buNone/>
            </a:pPr>
            <a:r>
              <a:rPr lang="en-US" sz="1400" i="0" u="sng" strike="noStrike" cap="none" dirty="0">
                <a:solidFill>
                  <a:schemeClr val="accent6">
                    <a:lumMod val="50000"/>
                  </a:schemeClr>
                </a:solidFill>
                <a:latin typeface="PT Serif"/>
                <a:ea typeface="PT Serif"/>
                <a:cs typeface="PT Serif"/>
                <a:sym typeface="PT Serif"/>
                <a:hlinkClick r:id="rId20">
                  <a:extLst>
                    <a:ext uri="{A12FA001-AC4F-418D-AE19-62706E023703}">
                      <ahyp:hlinkClr xmlns:ahyp="http://schemas.microsoft.com/office/drawing/2018/hyperlinkcolor" val="tx"/>
                    </a:ext>
                  </a:extLst>
                </a:hlinkClick>
              </a:rPr>
              <a:t>User Story</a:t>
            </a:r>
            <a:r>
              <a:rPr lang="en-US" sz="1400" i="0" u="none" strike="noStrike" cap="none" dirty="0">
                <a:solidFill>
                  <a:schemeClr val="accent6">
                    <a:lumMod val="50000"/>
                  </a:schemeClr>
                </a:solidFill>
                <a:latin typeface="PT Serif"/>
                <a:ea typeface="PT Serif"/>
                <a:cs typeface="PT Serif"/>
                <a:sym typeface="PT Serif"/>
              </a:rPr>
              <a:t>: </a:t>
            </a:r>
            <a:r>
              <a:rPr lang="en-US" sz="1400" i="0" dirty="0">
                <a:solidFill>
                  <a:schemeClr val="tx1">
                    <a:lumMod val="50000"/>
                    <a:lumOff val="50000"/>
                  </a:schemeClr>
                </a:solidFill>
                <a:effectLst/>
                <a:latin typeface="PT Serif"/>
              </a:rPr>
              <a:t>Create sprint-by-sprint product roadmap for 1095-B</a:t>
            </a:r>
            <a:endParaRPr lang="en-US" sz="1400" i="0" u="none" strike="noStrike" cap="none" dirty="0">
              <a:solidFill>
                <a:schemeClr val="tx1">
                  <a:lumMod val="50000"/>
                  <a:lumOff val="50000"/>
                </a:schemeClr>
              </a:solidFill>
              <a:latin typeface="PT Serif"/>
              <a:ea typeface="PT Serif"/>
              <a:cs typeface="PT Serif"/>
            </a:endParaRPr>
          </a:p>
        </p:txBody>
      </p:sp>
      <p:sp>
        <p:nvSpPr>
          <p:cNvPr id="631" name="Google Shape;631;p10"/>
          <p:cNvSpPr txBox="1"/>
          <p:nvPr/>
        </p:nvSpPr>
        <p:spPr>
          <a:xfrm>
            <a:off x="11474969" y="6685534"/>
            <a:ext cx="406052"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A8A8A"/>
              </a:buClr>
              <a:buSzPts val="1200"/>
              <a:buFont typeface="Arial"/>
              <a:buNone/>
            </a:pPr>
            <a:endParaRPr sz="1200" b="0" i="0" u="none" strike="noStrike" cap="none" dirty="0">
              <a:solidFill>
                <a:srgbClr val="8A8A8A"/>
              </a:solidFill>
              <a:latin typeface="Source Sans Pro"/>
              <a:ea typeface="Source Sans Pro"/>
              <a:cs typeface="Source Sans Pro"/>
              <a:sym typeface="Source Sans Pro"/>
            </a:endParaRPr>
          </a:p>
        </p:txBody>
      </p:sp>
      <p:sp>
        <p:nvSpPr>
          <p:cNvPr id="10" name="Google Shape;873;p23">
            <a:extLst>
              <a:ext uri="{FF2B5EF4-FFF2-40B4-BE49-F238E27FC236}">
                <a16:creationId xmlns:a16="http://schemas.microsoft.com/office/drawing/2014/main" id="{87FF9196-BD44-4553-8E1C-510230FD9C3E}"/>
              </a:ext>
            </a:extLst>
          </p:cNvPr>
          <p:cNvSpPr/>
          <p:nvPr/>
        </p:nvSpPr>
        <p:spPr>
          <a:xfrm>
            <a:off x="3730687" y="1813167"/>
            <a:ext cx="3846070" cy="4539576"/>
          </a:xfrm>
          <a:prstGeom prst="rect">
            <a:avLst/>
          </a:prstGeom>
          <a:solidFill>
            <a:srgbClr val="F2F2F2"/>
          </a:solidFill>
          <a:ln>
            <a:noFill/>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chemeClr val="dk1"/>
              </a:buClr>
              <a:buSzPts val="900"/>
              <a:buFont typeface="Calibri"/>
              <a:buNone/>
            </a:pPr>
            <a:endParaRPr sz="900" b="0" i="0" u="none" strike="noStrike" cap="none" dirty="0">
              <a:solidFill>
                <a:srgbClr val="202120"/>
              </a:solidFill>
              <a:latin typeface="PT Serif"/>
              <a:ea typeface="PT Serif"/>
              <a:cs typeface="PT Serif"/>
              <a:sym typeface="PT Serif"/>
            </a:endParaRPr>
          </a:p>
        </p:txBody>
      </p:sp>
      <p:sp>
        <p:nvSpPr>
          <p:cNvPr id="11" name="Google Shape;875;p23">
            <a:extLst>
              <a:ext uri="{FF2B5EF4-FFF2-40B4-BE49-F238E27FC236}">
                <a16:creationId xmlns:a16="http://schemas.microsoft.com/office/drawing/2014/main" id="{CB476026-EA8D-4179-A245-D9D80033AE02}"/>
              </a:ext>
            </a:extLst>
          </p:cNvPr>
          <p:cNvSpPr/>
          <p:nvPr/>
        </p:nvSpPr>
        <p:spPr>
          <a:xfrm>
            <a:off x="10373248" y="1813167"/>
            <a:ext cx="1423993" cy="4539575"/>
          </a:xfrm>
          <a:prstGeom prst="rect">
            <a:avLst/>
          </a:prstGeom>
          <a:solidFill>
            <a:srgbClr val="F2F2F2"/>
          </a:solidFill>
          <a:ln>
            <a:noFill/>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chemeClr val="dk1"/>
              </a:buClr>
              <a:buSzPts val="900"/>
              <a:buFont typeface="Calibri"/>
              <a:buNone/>
            </a:pPr>
            <a:endParaRPr sz="900" b="0" i="0" u="none" strike="noStrike" cap="none" dirty="0">
              <a:solidFill>
                <a:srgbClr val="202120"/>
              </a:solidFill>
              <a:latin typeface="PT Serif"/>
              <a:ea typeface="PT Serif"/>
              <a:cs typeface="PT Serif"/>
              <a:sym typeface="PT Serif"/>
            </a:endParaRPr>
          </a:p>
        </p:txBody>
      </p:sp>
      <p:sp>
        <p:nvSpPr>
          <p:cNvPr id="23" name="Google Shape;898;p23">
            <a:extLst>
              <a:ext uri="{FF2B5EF4-FFF2-40B4-BE49-F238E27FC236}">
                <a16:creationId xmlns:a16="http://schemas.microsoft.com/office/drawing/2014/main" id="{E0B205FA-3C24-4137-929E-F99C7CF47B31}"/>
              </a:ext>
            </a:extLst>
          </p:cNvPr>
          <p:cNvSpPr/>
          <p:nvPr/>
        </p:nvSpPr>
        <p:spPr>
          <a:xfrm>
            <a:off x="411182" y="1929323"/>
            <a:ext cx="808440" cy="138499"/>
          </a:xfrm>
          <a:prstGeom prst="rect">
            <a:avLst/>
          </a:prstGeom>
          <a:solidFill>
            <a:schemeClr val="lt1"/>
          </a:solid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dirty="0">
                <a:solidFill>
                  <a:srgbClr val="202120"/>
                </a:solidFill>
                <a:latin typeface="PT Serif"/>
                <a:ea typeface="PT Serif"/>
                <a:cs typeface="PT Serif"/>
                <a:sym typeface="PT Serif"/>
              </a:rPr>
              <a:t>Find the Form</a:t>
            </a:r>
            <a:endParaRPr sz="900" b="1" i="0" u="none" strike="noStrike" cap="none" dirty="0">
              <a:solidFill>
                <a:srgbClr val="202120"/>
              </a:solidFill>
              <a:latin typeface="PT Serif"/>
              <a:ea typeface="PT Serif"/>
              <a:cs typeface="PT Serif"/>
              <a:sym typeface="PT Serif"/>
            </a:endParaRPr>
          </a:p>
        </p:txBody>
      </p:sp>
      <p:sp>
        <p:nvSpPr>
          <p:cNvPr id="60" name="Google Shape;898;p23">
            <a:extLst>
              <a:ext uri="{FF2B5EF4-FFF2-40B4-BE49-F238E27FC236}">
                <a16:creationId xmlns:a16="http://schemas.microsoft.com/office/drawing/2014/main" id="{B6F1F26B-BB39-4749-8FBA-FDD16450843A}"/>
              </a:ext>
            </a:extLst>
          </p:cNvPr>
          <p:cNvSpPr/>
          <p:nvPr/>
        </p:nvSpPr>
        <p:spPr>
          <a:xfrm>
            <a:off x="411182" y="1619261"/>
            <a:ext cx="953583" cy="138499"/>
          </a:xfrm>
          <a:prstGeom prst="rect">
            <a:avLst/>
          </a:prstGeom>
          <a:solidFill>
            <a:schemeClr val="lt1"/>
          </a:solid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dirty="0">
                <a:solidFill>
                  <a:srgbClr val="00385F"/>
                </a:solidFill>
                <a:latin typeface="Source Sans Pro Semibold"/>
                <a:ea typeface="Source Sans Pro Semibold"/>
                <a:cs typeface="PT Serif"/>
                <a:sym typeface="PT Serif"/>
              </a:rPr>
              <a:t>EPICS</a:t>
            </a:r>
            <a:endParaRPr sz="900" b="1" i="0" u="none" strike="noStrike" cap="none" dirty="0">
              <a:solidFill>
                <a:srgbClr val="00385F"/>
              </a:solidFill>
              <a:latin typeface="Source Sans Pro Semibold"/>
              <a:ea typeface="Source Sans Pro Semibold"/>
              <a:cs typeface="PT Serif"/>
              <a:sym typeface="PT Serif"/>
            </a:endParaRPr>
          </a:p>
        </p:txBody>
      </p:sp>
      <p:sp>
        <p:nvSpPr>
          <p:cNvPr id="19" name="Google Shape;888;p23">
            <a:extLst>
              <a:ext uri="{FF2B5EF4-FFF2-40B4-BE49-F238E27FC236}">
                <a16:creationId xmlns:a16="http://schemas.microsoft.com/office/drawing/2014/main" id="{90E3A3E3-F0C5-4528-8171-53667E2C2FAA}"/>
              </a:ext>
            </a:extLst>
          </p:cNvPr>
          <p:cNvSpPr txBox="1">
            <a:spLocks/>
          </p:cNvSpPr>
          <p:nvPr/>
        </p:nvSpPr>
        <p:spPr>
          <a:xfrm>
            <a:off x="3751341" y="1615015"/>
            <a:ext cx="3296450" cy="138499"/>
          </a:xfrm>
          <a:prstGeom prst="rect">
            <a:avLst/>
          </a:prstGeom>
          <a:noFill/>
          <a:ln>
            <a:noFill/>
          </a:ln>
        </p:spPr>
        <p:txBody>
          <a:bodyPr spcFirstLastPara="1" wrap="square" lIns="0" tIns="0" rIns="0" bIns="0" anchor="b" anchorCtr="0">
            <a:noAutofit/>
          </a:bodyPr>
          <a:lstStyle/>
          <a:p>
            <a:pPr marL="0" marR="0" lvl="0" indent="0" rtl="0">
              <a:lnSpc>
                <a:spcPct val="100000"/>
              </a:lnSpc>
              <a:spcBef>
                <a:spcPts val="0"/>
              </a:spcBef>
              <a:spcAft>
                <a:spcPts val="0"/>
              </a:spcAft>
              <a:buClr>
                <a:srgbClr val="202120"/>
              </a:buClr>
              <a:buSzPts val="900"/>
              <a:buFont typeface="PT Serif"/>
              <a:buNone/>
            </a:pPr>
            <a:r>
              <a:rPr lang="en-US" sz="900" b="1" dirty="0">
                <a:solidFill>
                  <a:srgbClr val="00385F"/>
                </a:solidFill>
                <a:latin typeface="Source Sans Pro Semibold"/>
                <a:ea typeface="Source Sans Pro Semibold"/>
                <a:cs typeface="PT Serif"/>
                <a:sym typeface="PT Serif"/>
              </a:rPr>
              <a:t>SPRINT</a:t>
            </a:r>
            <a:r>
              <a:rPr lang="en-US" sz="900" b="1" i="0" u="none" strike="noStrike" cap="none" dirty="0">
                <a:solidFill>
                  <a:srgbClr val="00385F"/>
                </a:solidFill>
                <a:latin typeface="Source Sans Pro Semibold"/>
                <a:ea typeface="Source Sans Pro Semibold"/>
                <a:cs typeface="PT Serif"/>
                <a:sym typeface="PT Serif"/>
              </a:rPr>
              <a:t> 3</a:t>
            </a:r>
            <a:endParaRPr sz="900" b="0" i="0" u="none" strike="noStrike" cap="none" dirty="0">
              <a:solidFill>
                <a:srgbClr val="00385F"/>
              </a:solidFill>
              <a:latin typeface="Source Sans Pro Semibold"/>
              <a:ea typeface="Source Sans Pro Semibold"/>
              <a:cs typeface="PT Serif"/>
              <a:sym typeface="PT Serif"/>
            </a:endParaRPr>
          </a:p>
        </p:txBody>
      </p:sp>
      <p:grpSp>
        <p:nvGrpSpPr>
          <p:cNvPr id="51" name="Group 50">
            <a:extLst>
              <a:ext uri="{FF2B5EF4-FFF2-40B4-BE49-F238E27FC236}">
                <a16:creationId xmlns:a16="http://schemas.microsoft.com/office/drawing/2014/main" id="{F14A78CC-BF84-4830-AC61-8A3C70DD2FA7}"/>
              </a:ext>
            </a:extLst>
          </p:cNvPr>
          <p:cNvGrpSpPr/>
          <p:nvPr/>
        </p:nvGrpSpPr>
        <p:grpSpPr>
          <a:xfrm>
            <a:off x="418439" y="4096662"/>
            <a:ext cx="6665638" cy="369332"/>
            <a:chOff x="418439" y="4401831"/>
            <a:chExt cx="6665638" cy="369332"/>
          </a:xfrm>
        </p:grpSpPr>
        <p:sp>
          <p:nvSpPr>
            <p:cNvPr id="65" name="Google Shape;898;p23">
              <a:extLst>
                <a:ext uri="{FF2B5EF4-FFF2-40B4-BE49-F238E27FC236}">
                  <a16:creationId xmlns:a16="http://schemas.microsoft.com/office/drawing/2014/main" id="{5FD80275-658E-4EA2-9AC9-F82FE53943AE}"/>
                </a:ext>
              </a:extLst>
            </p:cNvPr>
            <p:cNvSpPr/>
            <p:nvPr/>
          </p:nvSpPr>
          <p:spPr>
            <a:xfrm>
              <a:off x="418439" y="4401831"/>
              <a:ext cx="953583" cy="138499"/>
            </a:xfrm>
            <a:prstGeom prst="rect">
              <a:avLst/>
            </a:prstGeom>
            <a:solidFill>
              <a:schemeClr val="lt1"/>
            </a:solid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dirty="0">
                  <a:solidFill>
                    <a:srgbClr val="202120"/>
                  </a:solidFill>
                  <a:latin typeface="PT Serif"/>
                  <a:ea typeface="PT Serif"/>
                  <a:cs typeface="PT Serif"/>
                  <a:sym typeface="PT Serif"/>
                </a:rPr>
                <a:t>Get Help</a:t>
              </a:r>
              <a:endParaRPr sz="900" b="1" i="0" u="none" strike="noStrike" cap="none" dirty="0">
                <a:solidFill>
                  <a:srgbClr val="202120"/>
                </a:solidFill>
                <a:latin typeface="PT Serif"/>
                <a:ea typeface="PT Serif"/>
                <a:cs typeface="PT Serif"/>
                <a:sym typeface="PT Serif"/>
              </a:endParaRPr>
            </a:p>
          </p:txBody>
        </p:sp>
        <p:sp>
          <p:nvSpPr>
            <p:cNvPr id="74" name="TextBox 73">
              <a:extLst>
                <a:ext uri="{FF2B5EF4-FFF2-40B4-BE49-F238E27FC236}">
                  <a16:creationId xmlns:a16="http://schemas.microsoft.com/office/drawing/2014/main" id="{728FF78A-5D03-4D87-9E99-2ACB90A598B3}"/>
                </a:ext>
              </a:extLst>
            </p:cNvPr>
            <p:cNvSpPr txBox="1">
              <a:spLocks/>
            </p:cNvSpPr>
            <p:nvPr>
              <p:custDataLst>
                <p:tags r:id="rId15"/>
              </p:custDataLst>
            </p:nvPr>
          </p:nvSpPr>
          <p:spPr>
            <a:xfrm>
              <a:off x="3787627" y="4401831"/>
              <a:ext cx="3296450" cy="369332"/>
            </a:xfrm>
            <a:prstGeom prst="rect">
              <a:avLst/>
            </a:prstGeom>
          </p:spPr>
          <p:txBody>
            <a:bodyPr vert="horz" wrap="square" lIns="0" tIns="0" rIns="0" bIns="0" rtlCol="0" anchor="t" anchorCtr="0">
              <a:noAutofit/>
            </a:bodyPr>
            <a:lstStyle>
              <a:defPPr>
                <a:defRPr lang="en-US"/>
              </a:defPPr>
              <a:lvl1pPr marL="228600" lvl="0" indent="-228600">
                <a:lnSpc>
                  <a:spcPct val="100000"/>
                </a:lnSpc>
                <a:spcBef>
                  <a:spcPct val="20000"/>
                </a:spcBef>
                <a:buFont typeface="Arial" panose="020B0604020202020204" pitchFamily="34" charset="0"/>
                <a:buChar char="•"/>
                <a:defRPr sz="800">
                  <a:solidFill>
                    <a:schemeClr val="tx2"/>
                  </a:solidFill>
                  <a:latin typeface="PT Serif" panose="020A0603040505020204" pitchFamily="18" charset="0"/>
                </a:defRPr>
              </a:lvl1pPr>
              <a:lvl2pPr marL="685800" lvl="1" indent="-228600">
                <a:lnSpc>
                  <a:spcPct val="90000"/>
                </a:lnSpc>
                <a:spcBef>
                  <a:spcPts val="500"/>
                </a:spcBef>
                <a:buFont typeface="Arial" panose="020B0604020202020204" pitchFamily="34" charset="0"/>
                <a:buChar char="•"/>
                <a:defRPr>
                  <a:solidFill>
                    <a:schemeClr val="tx2"/>
                  </a:solidFill>
                  <a:latin typeface="PT Serif" panose="020A0603040505020204" pitchFamily="18" charset="77"/>
                </a:defRPr>
              </a:lvl2pPr>
              <a:lvl3pPr marL="1143000" lvl="2" indent="-228600">
                <a:lnSpc>
                  <a:spcPct val="90000"/>
                </a:lnSpc>
                <a:spcBef>
                  <a:spcPts val="500"/>
                </a:spcBef>
                <a:buFont typeface="Arial" panose="020B0604020202020204" pitchFamily="34" charset="0"/>
                <a:buChar char="•"/>
                <a:defRPr sz="1600">
                  <a:solidFill>
                    <a:schemeClr val="tx2"/>
                  </a:solidFill>
                  <a:latin typeface="PT Serif" panose="020A0603040505020204" pitchFamily="18" charset="77"/>
                </a:defRPr>
              </a:lvl3pPr>
              <a:lvl4pPr marL="1600200" lvl="3" indent="-228600">
                <a:lnSpc>
                  <a:spcPct val="90000"/>
                </a:lnSpc>
                <a:spcBef>
                  <a:spcPts val="500"/>
                </a:spcBef>
                <a:buFont typeface="Arial" panose="020B0604020202020204" pitchFamily="34" charset="0"/>
                <a:buChar char="•"/>
                <a:defRPr sz="1400">
                  <a:solidFill>
                    <a:schemeClr val="tx2"/>
                  </a:solidFill>
                  <a:latin typeface="PT Serif" panose="020A0603040505020204" pitchFamily="18" charset="77"/>
                </a:defRPr>
              </a:lvl4pPr>
              <a:lvl5pPr marL="2057400" lvl="4" indent="-228600">
                <a:lnSpc>
                  <a:spcPct val="90000"/>
                </a:lnSpc>
                <a:spcBef>
                  <a:spcPts val="500"/>
                </a:spcBef>
                <a:buFont typeface="Arial" panose="020B0604020202020204" pitchFamily="34" charset="0"/>
                <a:buChar char="•"/>
                <a:defRPr sz="1400">
                  <a:solidFill>
                    <a:schemeClr val="tx2"/>
                  </a:solidFill>
                  <a:latin typeface="PT Serif" panose="020A0603040505020204" pitchFamily="18" charset="77"/>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91440" indent="-91440"/>
              <a:r>
                <a:rPr lang="en-US" dirty="0">
                  <a:solidFill>
                    <a:schemeClr val="tx1"/>
                  </a:solidFill>
                </a:rPr>
                <a:t>As a Veteran, I want to ask a question or fix a mistake in my form to avoid any issues </a:t>
              </a:r>
              <a:endParaRPr lang="en-US" dirty="0"/>
            </a:p>
          </p:txBody>
        </p:sp>
      </p:grpSp>
      <p:sp>
        <p:nvSpPr>
          <p:cNvPr id="75" name="TextBox 74">
            <a:extLst>
              <a:ext uri="{FF2B5EF4-FFF2-40B4-BE49-F238E27FC236}">
                <a16:creationId xmlns:a16="http://schemas.microsoft.com/office/drawing/2014/main" id="{DCA1E00F-01AA-4822-B1A5-C13AD2ABF8D0}"/>
              </a:ext>
            </a:extLst>
          </p:cNvPr>
          <p:cNvSpPr txBox="1">
            <a:spLocks/>
          </p:cNvSpPr>
          <p:nvPr>
            <p:custDataLst>
              <p:tags r:id="rId3"/>
            </p:custDataLst>
          </p:nvPr>
        </p:nvSpPr>
        <p:spPr>
          <a:xfrm>
            <a:off x="3787627" y="1931449"/>
            <a:ext cx="3165822" cy="408468"/>
          </a:xfrm>
          <a:prstGeom prst="rect">
            <a:avLst/>
          </a:prstGeom>
        </p:spPr>
        <p:txBody>
          <a:bodyPr vert="horz" wrap="square" lIns="0" tIns="0" rIns="0" bIns="0" rtlCol="0" anchor="t" anchorCtr="0">
            <a:spAutoFit/>
          </a:bodyPr>
          <a:lstStyle>
            <a:defPPr>
              <a:defRPr lang="en-US"/>
            </a:defPPr>
            <a:lvl1pPr marL="228600" lvl="0" indent="-228600">
              <a:lnSpc>
                <a:spcPct val="100000"/>
              </a:lnSpc>
              <a:spcBef>
                <a:spcPct val="20000"/>
              </a:spcBef>
              <a:buFont typeface="Arial" panose="020B0604020202020204" pitchFamily="34" charset="0"/>
              <a:buChar char="•"/>
              <a:defRPr sz="800">
                <a:solidFill>
                  <a:schemeClr val="tx2"/>
                </a:solidFill>
                <a:latin typeface="PT Serif" panose="020A0603040505020204" pitchFamily="18" charset="0"/>
              </a:defRPr>
            </a:lvl1pPr>
            <a:lvl2pPr marL="685800" lvl="1" indent="-228600">
              <a:lnSpc>
                <a:spcPct val="90000"/>
              </a:lnSpc>
              <a:spcBef>
                <a:spcPts val="500"/>
              </a:spcBef>
              <a:buFont typeface="Arial" panose="020B0604020202020204" pitchFamily="34" charset="0"/>
              <a:buChar char="•"/>
              <a:defRPr>
                <a:solidFill>
                  <a:schemeClr val="tx2"/>
                </a:solidFill>
                <a:latin typeface="PT Serif" panose="020A0603040505020204" pitchFamily="18" charset="77"/>
              </a:defRPr>
            </a:lvl2pPr>
            <a:lvl3pPr marL="1143000" lvl="2" indent="-228600">
              <a:lnSpc>
                <a:spcPct val="90000"/>
              </a:lnSpc>
              <a:spcBef>
                <a:spcPts val="500"/>
              </a:spcBef>
              <a:buFont typeface="Arial" panose="020B0604020202020204" pitchFamily="34" charset="0"/>
              <a:buChar char="•"/>
              <a:defRPr sz="1600">
                <a:solidFill>
                  <a:schemeClr val="tx2"/>
                </a:solidFill>
                <a:latin typeface="PT Serif" panose="020A0603040505020204" pitchFamily="18" charset="77"/>
              </a:defRPr>
            </a:lvl3pPr>
            <a:lvl4pPr marL="1600200" lvl="3" indent="-228600">
              <a:lnSpc>
                <a:spcPct val="90000"/>
              </a:lnSpc>
              <a:spcBef>
                <a:spcPts val="500"/>
              </a:spcBef>
              <a:buFont typeface="Arial" panose="020B0604020202020204" pitchFamily="34" charset="0"/>
              <a:buChar char="•"/>
              <a:defRPr sz="1400">
                <a:solidFill>
                  <a:schemeClr val="tx2"/>
                </a:solidFill>
                <a:latin typeface="PT Serif" panose="020A0603040505020204" pitchFamily="18" charset="77"/>
              </a:defRPr>
            </a:lvl4pPr>
            <a:lvl5pPr marL="2057400" lvl="4" indent="-228600">
              <a:lnSpc>
                <a:spcPct val="90000"/>
              </a:lnSpc>
              <a:spcBef>
                <a:spcPts val="500"/>
              </a:spcBef>
              <a:buFont typeface="Arial" panose="020B0604020202020204" pitchFamily="34" charset="0"/>
              <a:buChar char="•"/>
              <a:defRPr sz="1400">
                <a:solidFill>
                  <a:schemeClr val="tx2"/>
                </a:solidFill>
                <a:latin typeface="PT Serif" panose="020A0603040505020204" pitchFamily="18" charset="77"/>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91440" indent="-91440"/>
            <a:r>
              <a:rPr lang="en-US" dirty="0">
                <a:solidFill>
                  <a:schemeClr val="tx1"/>
                </a:solidFill>
              </a:rPr>
              <a:t>As a Veteran, I want to quickly navigate to my form once I log in </a:t>
            </a:r>
            <a:endParaRPr lang="en-US" dirty="0"/>
          </a:p>
          <a:p>
            <a:pPr marL="91440" indent="-91440"/>
            <a:r>
              <a:rPr lang="en-US" dirty="0">
                <a:solidFill>
                  <a:schemeClr val="tx1"/>
                </a:solidFill>
              </a:rPr>
              <a:t>As a Veteran, I want to use VA.gov search functionality to easily search for my form </a:t>
            </a:r>
          </a:p>
        </p:txBody>
      </p:sp>
      <p:cxnSp>
        <p:nvCxnSpPr>
          <p:cNvPr id="32" name="Google Shape;948;p23">
            <a:extLst>
              <a:ext uri="{FF2B5EF4-FFF2-40B4-BE49-F238E27FC236}">
                <a16:creationId xmlns:a16="http://schemas.microsoft.com/office/drawing/2014/main" id="{0E8B4159-89E2-4D2C-81B1-86B0DB573F90}"/>
              </a:ext>
            </a:extLst>
          </p:cNvPr>
          <p:cNvCxnSpPr>
            <a:cxnSpLocks/>
          </p:cNvCxnSpPr>
          <p:nvPr/>
        </p:nvCxnSpPr>
        <p:spPr>
          <a:xfrm flipV="1">
            <a:off x="414319" y="5635528"/>
            <a:ext cx="11382876" cy="28973"/>
          </a:xfrm>
          <a:prstGeom prst="straightConnector1">
            <a:avLst/>
          </a:prstGeom>
          <a:noFill/>
          <a:ln w="9525" cap="flat" cmpd="sng">
            <a:solidFill>
              <a:schemeClr val="tx1">
                <a:lumMod val="50000"/>
                <a:lumOff val="50000"/>
              </a:schemeClr>
            </a:solidFill>
            <a:prstDash val="solid"/>
            <a:round/>
            <a:headEnd type="none" w="sm" len="sm"/>
            <a:tailEnd type="none" w="sm" len="sm"/>
          </a:ln>
        </p:spPr>
      </p:cxnSp>
      <p:cxnSp>
        <p:nvCxnSpPr>
          <p:cNvPr id="76" name="Google Shape;948;p23">
            <a:extLst>
              <a:ext uri="{FF2B5EF4-FFF2-40B4-BE49-F238E27FC236}">
                <a16:creationId xmlns:a16="http://schemas.microsoft.com/office/drawing/2014/main" id="{47FA9699-C4CA-4E79-A155-BBA20D28180D}"/>
              </a:ext>
            </a:extLst>
          </p:cNvPr>
          <p:cNvCxnSpPr>
            <a:cxnSpLocks/>
          </p:cNvCxnSpPr>
          <p:nvPr/>
        </p:nvCxnSpPr>
        <p:spPr>
          <a:xfrm>
            <a:off x="414411" y="4421097"/>
            <a:ext cx="11382876" cy="7243"/>
          </a:xfrm>
          <a:prstGeom prst="straightConnector1">
            <a:avLst/>
          </a:prstGeom>
          <a:noFill/>
          <a:ln w="9525" cap="flat" cmpd="sng">
            <a:solidFill>
              <a:schemeClr val="tx1">
                <a:lumMod val="50000"/>
                <a:lumOff val="50000"/>
              </a:schemeClr>
            </a:solidFill>
            <a:prstDash val="solid"/>
            <a:round/>
            <a:headEnd type="none" w="sm" len="sm"/>
            <a:tailEnd type="none" w="sm" len="sm"/>
          </a:ln>
        </p:spPr>
      </p:cxnSp>
      <p:cxnSp>
        <p:nvCxnSpPr>
          <p:cNvPr id="77" name="Google Shape;948;p23">
            <a:extLst>
              <a:ext uri="{FF2B5EF4-FFF2-40B4-BE49-F238E27FC236}">
                <a16:creationId xmlns:a16="http://schemas.microsoft.com/office/drawing/2014/main" id="{0D0E9911-9200-4471-B32D-A29046F51313}"/>
              </a:ext>
            </a:extLst>
          </p:cNvPr>
          <p:cNvCxnSpPr>
            <a:cxnSpLocks/>
          </p:cNvCxnSpPr>
          <p:nvPr/>
        </p:nvCxnSpPr>
        <p:spPr>
          <a:xfrm>
            <a:off x="414410" y="4009134"/>
            <a:ext cx="9970585" cy="7244"/>
          </a:xfrm>
          <a:prstGeom prst="straightConnector1">
            <a:avLst/>
          </a:prstGeom>
          <a:noFill/>
          <a:ln w="9525" cap="flat" cmpd="sng">
            <a:solidFill>
              <a:schemeClr val="tx1">
                <a:lumMod val="50000"/>
                <a:lumOff val="50000"/>
              </a:schemeClr>
            </a:solidFill>
            <a:prstDash val="solid"/>
            <a:round/>
            <a:headEnd type="none" w="sm" len="sm"/>
            <a:tailEnd type="none" w="sm" len="sm"/>
          </a:ln>
        </p:spPr>
      </p:cxnSp>
      <p:cxnSp>
        <p:nvCxnSpPr>
          <p:cNvPr id="78" name="Google Shape;948;p23">
            <a:extLst>
              <a:ext uri="{FF2B5EF4-FFF2-40B4-BE49-F238E27FC236}">
                <a16:creationId xmlns:a16="http://schemas.microsoft.com/office/drawing/2014/main" id="{BDCD4D9A-6901-4A75-A8B7-37577BBD8208}"/>
              </a:ext>
            </a:extLst>
          </p:cNvPr>
          <p:cNvCxnSpPr>
            <a:cxnSpLocks/>
          </p:cNvCxnSpPr>
          <p:nvPr/>
        </p:nvCxnSpPr>
        <p:spPr>
          <a:xfrm flipV="1">
            <a:off x="414410" y="2450584"/>
            <a:ext cx="11388495" cy="7243"/>
          </a:xfrm>
          <a:prstGeom prst="straightConnector1">
            <a:avLst/>
          </a:prstGeom>
          <a:noFill/>
          <a:ln w="9525" cap="flat" cmpd="sng">
            <a:solidFill>
              <a:schemeClr val="tx1">
                <a:lumMod val="50000"/>
                <a:lumOff val="50000"/>
              </a:schemeClr>
            </a:solidFill>
            <a:prstDash val="solid"/>
            <a:round/>
            <a:headEnd type="none" w="sm" len="sm"/>
            <a:tailEnd type="none" w="sm" len="sm"/>
          </a:ln>
        </p:spPr>
      </p:cxnSp>
      <p:cxnSp>
        <p:nvCxnSpPr>
          <p:cNvPr id="43" name="Google Shape;948;p23">
            <a:extLst>
              <a:ext uri="{FF2B5EF4-FFF2-40B4-BE49-F238E27FC236}">
                <a16:creationId xmlns:a16="http://schemas.microsoft.com/office/drawing/2014/main" id="{76A0970D-FC4F-45FB-BAE9-B93AA61327CA}"/>
              </a:ext>
            </a:extLst>
          </p:cNvPr>
          <p:cNvCxnSpPr>
            <a:cxnSpLocks/>
          </p:cNvCxnSpPr>
          <p:nvPr/>
        </p:nvCxnSpPr>
        <p:spPr>
          <a:xfrm>
            <a:off x="414410" y="1811218"/>
            <a:ext cx="11382876" cy="14487"/>
          </a:xfrm>
          <a:prstGeom prst="straightConnector1">
            <a:avLst/>
          </a:prstGeom>
          <a:noFill/>
          <a:ln w="12700" cap="flat" cmpd="sng">
            <a:solidFill>
              <a:schemeClr val="tx1"/>
            </a:solidFill>
            <a:prstDash val="solid"/>
            <a:round/>
            <a:headEnd type="none" w="sm" len="sm"/>
            <a:tailEnd type="none" w="sm" len="sm"/>
          </a:ln>
        </p:spPr>
      </p:cxnSp>
      <p:sp>
        <p:nvSpPr>
          <p:cNvPr id="18" name="Google Shape;887;p23">
            <a:extLst>
              <a:ext uri="{FF2B5EF4-FFF2-40B4-BE49-F238E27FC236}">
                <a16:creationId xmlns:a16="http://schemas.microsoft.com/office/drawing/2014/main" id="{0A8A9171-E57C-4B91-B749-B3D5CE8F0D2F}"/>
              </a:ext>
            </a:extLst>
          </p:cNvPr>
          <p:cNvSpPr txBox="1">
            <a:spLocks/>
          </p:cNvSpPr>
          <p:nvPr/>
        </p:nvSpPr>
        <p:spPr>
          <a:xfrm>
            <a:off x="1341490" y="1615015"/>
            <a:ext cx="2541983" cy="138499"/>
          </a:xfrm>
          <a:prstGeom prst="rect">
            <a:avLst/>
          </a:prstGeom>
          <a:noFill/>
          <a:ln>
            <a:noFill/>
          </a:ln>
        </p:spPr>
        <p:txBody>
          <a:bodyPr spcFirstLastPara="1" wrap="square" lIns="0" tIns="0" rIns="0" bIns="0" anchor="b" anchorCtr="0">
            <a:noAutofit/>
          </a:bodyPr>
          <a:lstStyle/>
          <a:p>
            <a:pPr marL="0" marR="0" lvl="0" indent="0" rtl="0">
              <a:lnSpc>
                <a:spcPct val="100000"/>
              </a:lnSpc>
              <a:spcBef>
                <a:spcPts val="0"/>
              </a:spcBef>
              <a:spcAft>
                <a:spcPts val="0"/>
              </a:spcAft>
              <a:buClr>
                <a:srgbClr val="202120"/>
              </a:buClr>
              <a:buSzPts val="900"/>
              <a:buFont typeface="PT Serif"/>
              <a:buNone/>
            </a:pPr>
            <a:r>
              <a:rPr lang="en-US" sz="900" b="1" dirty="0">
                <a:solidFill>
                  <a:srgbClr val="00385F"/>
                </a:solidFill>
                <a:latin typeface="Source Sans Pro Semibold"/>
                <a:ea typeface="Source Sans Pro Semibold"/>
                <a:cs typeface="PT Serif"/>
                <a:sym typeface="PT Serif"/>
              </a:rPr>
              <a:t>SPRINT</a:t>
            </a:r>
            <a:r>
              <a:rPr lang="en-US" sz="900" b="1" i="0" u="none" strike="noStrike" cap="none" dirty="0">
                <a:solidFill>
                  <a:srgbClr val="00385F"/>
                </a:solidFill>
                <a:latin typeface="Source Sans Pro Semibold"/>
                <a:ea typeface="Source Sans Pro Semibold"/>
                <a:cs typeface="PT Serif"/>
                <a:sym typeface="PT Serif"/>
              </a:rPr>
              <a:t> 2</a:t>
            </a:r>
            <a:endParaRPr sz="900" b="0" i="0" u="none" strike="noStrike" cap="none" dirty="0">
              <a:solidFill>
                <a:srgbClr val="00385F"/>
              </a:solidFill>
              <a:latin typeface="Source Sans Pro Semibold"/>
              <a:ea typeface="Source Sans Pro Semibold"/>
              <a:cs typeface="PT Serif"/>
              <a:sym typeface="PT Serif"/>
            </a:endParaRPr>
          </a:p>
        </p:txBody>
      </p:sp>
      <p:sp>
        <p:nvSpPr>
          <p:cNvPr id="20" name="Google Shape;889;p23">
            <a:extLst>
              <a:ext uri="{FF2B5EF4-FFF2-40B4-BE49-F238E27FC236}">
                <a16:creationId xmlns:a16="http://schemas.microsoft.com/office/drawing/2014/main" id="{C16CB6EF-B00D-44E1-8FD8-9772FFC7A8A0}"/>
              </a:ext>
            </a:extLst>
          </p:cNvPr>
          <p:cNvSpPr txBox="1">
            <a:spLocks/>
          </p:cNvSpPr>
          <p:nvPr/>
        </p:nvSpPr>
        <p:spPr>
          <a:xfrm>
            <a:off x="7626859" y="1615015"/>
            <a:ext cx="2020461" cy="138499"/>
          </a:xfrm>
          <a:prstGeom prst="rect">
            <a:avLst/>
          </a:prstGeom>
          <a:noFill/>
          <a:ln>
            <a:noFill/>
          </a:ln>
        </p:spPr>
        <p:txBody>
          <a:bodyPr spcFirstLastPara="1" wrap="square" lIns="0" tIns="0" rIns="0" bIns="0" anchor="b" anchorCtr="0">
            <a:spAutoFit/>
          </a:bodyPr>
          <a:lstStyle/>
          <a:p>
            <a:pPr marL="0" marR="0" lvl="0" indent="0" rtl="0">
              <a:lnSpc>
                <a:spcPct val="100000"/>
              </a:lnSpc>
              <a:spcBef>
                <a:spcPts val="0"/>
              </a:spcBef>
              <a:spcAft>
                <a:spcPts val="0"/>
              </a:spcAft>
              <a:buClr>
                <a:srgbClr val="202120"/>
              </a:buClr>
              <a:buSzPts val="900"/>
              <a:buFont typeface="PT Serif"/>
              <a:buNone/>
            </a:pPr>
            <a:r>
              <a:rPr lang="en-US" sz="900" b="1" dirty="0">
                <a:solidFill>
                  <a:srgbClr val="00385F"/>
                </a:solidFill>
                <a:latin typeface="Source Sans Pro Semibold"/>
                <a:ea typeface="Source Sans Pro Semibold"/>
                <a:cs typeface="PT Serif"/>
                <a:sym typeface="PT Serif"/>
              </a:rPr>
              <a:t>SPRINT</a:t>
            </a:r>
            <a:r>
              <a:rPr lang="en-US" sz="900" b="1" i="0" u="none" strike="noStrike" cap="none" dirty="0">
                <a:solidFill>
                  <a:srgbClr val="00385F"/>
                </a:solidFill>
                <a:latin typeface="Source Sans Pro Semibold"/>
                <a:ea typeface="Source Sans Pro Semibold"/>
                <a:cs typeface="PT Serif"/>
                <a:sym typeface="PT Serif"/>
              </a:rPr>
              <a:t> 4</a:t>
            </a:r>
            <a:endParaRPr sz="900" b="0" i="0" u="none" strike="noStrike" cap="none" dirty="0">
              <a:solidFill>
                <a:srgbClr val="00385F"/>
              </a:solidFill>
              <a:latin typeface="Source Sans Pro Semibold"/>
              <a:ea typeface="Source Sans Pro Semibold"/>
              <a:cs typeface="PT Serif"/>
              <a:sym typeface="PT Serif"/>
            </a:endParaRPr>
          </a:p>
        </p:txBody>
      </p:sp>
      <p:sp>
        <p:nvSpPr>
          <p:cNvPr id="13" name="TextBox 12">
            <a:extLst>
              <a:ext uri="{FF2B5EF4-FFF2-40B4-BE49-F238E27FC236}">
                <a16:creationId xmlns:a16="http://schemas.microsoft.com/office/drawing/2014/main" id="{53B7DDE6-4196-4AF1-9E04-A7DD8363D8EF}"/>
              </a:ext>
            </a:extLst>
          </p:cNvPr>
          <p:cNvSpPr txBox="1">
            <a:spLocks/>
          </p:cNvSpPr>
          <p:nvPr>
            <p:custDataLst>
              <p:tags r:id="rId4"/>
            </p:custDataLst>
          </p:nvPr>
        </p:nvSpPr>
        <p:spPr>
          <a:xfrm>
            <a:off x="7619602" y="1901067"/>
            <a:ext cx="2651832" cy="517065"/>
          </a:xfrm>
          <a:prstGeom prst="rect">
            <a:avLst/>
          </a:prstGeom>
        </p:spPr>
        <p:txBody>
          <a:bodyPr vert="horz" wrap="square" lIns="0" tIns="0" rIns="0" bIns="0" rtlCol="0" anchor="t" anchorCtr="0">
            <a:spAutoFit/>
          </a:bodyPr>
          <a:lstStyle>
            <a:lvl1pPr marL="228600" lvl="0" indent="-228600">
              <a:lnSpc>
                <a:spcPct val="90000"/>
              </a:lnSpc>
              <a:spcBef>
                <a:spcPts val="1000"/>
              </a:spcBef>
              <a:buFont typeface="Arial" panose="020B0604020202020204" pitchFamily="34" charset="0"/>
              <a:buChar char="•"/>
              <a:defRPr sz="2000">
                <a:solidFill>
                  <a:schemeClr val="tx2"/>
                </a:solidFill>
                <a:latin typeface="PT Serif" panose="020A0603040505020204" pitchFamily="18" charset="77"/>
              </a:defRPr>
            </a:lvl1pPr>
            <a:lvl2pPr marL="685800" lvl="1" indent="-228600">
              <a:lnSpc>
                <a:spcPct val="90000"/>
              </a:lnSpc>
              <a:spcBef>
                <a:spcPts val="500"/>
              </a:spcBef>
              <a:buFont typeface="Arial" panose="020B0604020202020204" pitchFamily="34" charset="0"/>
              <a:buChar char="•"/>
              <a:defRPr>
                <a:solidFill>
                  <a:schemeClr val="tx2"/>
                </a:solidFill>
                <a:latin typeface="PT Serif" panose="020A0603040505020204" pitchFamily="18" charset="77"/>
              </a:defRPr>
            </a:lvl2pPr>
            <a:lvl3pPr marL="1143000" lvl="2" indent="-228600">
              <a:lnSpc>
                <a:spcPct val="90000"/>
              </a:lnSpc>
              <a:spcBef>
                <a:spcPts val="500"/>
              </a:spcBef>
              <a:buFont typeface="Arial" panose="020B0604020202020204" pitchFamily="34" charset="0"/>
              <a:buChar char="•"/>
              <a:defRPr sz="1600">
                <a:solidFill>
                  <a:schemeClr val="tx2"/>
                </a:solidFill>
                <a:latin typeface="PT Serif" panose="020A0603040505020204" pitchFamily="18" charset="77"/>
              </a:defRPr>
            </a:lvl3pPr>
            <a:lvl4pPr marL="1600200" lvl="3" indent="-228600">
              <a:lnSpc>
                <a:spcPct val="90000"/>
              </a:lnSpc>
              <a:spcBef>
                <a:spcPts val="500"/>
              </a:spcBef>
              <a:buFont typeface="Arial" panose="020B0604020202020204" pitchFamily="34" charset="0"/>
              <a:buChar char="•"/>
              <a:defRPr sz="1400">
                <a:solidFill>
                  <a:schemeClr val="tx2"/>
                </a:solidFill>
                <a:latin typeface="PT Serif" panose="020A0603040505020204" pitchFamily="18" charset="77"/>
              </a:defRPr>
            </a:lvl4pPr>
            <a:lvl5pPr marL="2057400" lvl="4" indent="-228600">
              <a:lnSpc>
                <a:spcPct val="90000"/>
              </a:lnSpc>
              <a:spcBef>
                <a:spcPts val="500"/>
              </a:spcBef>
              <a:buFont typeface="Arial" panose="020B0604020202020204" pitchFamily="34" charset="0"/>
              <a:buChar char="•"/>
              <a:defRPr sz="1400">
                <a:solidFill>
                  <a:schemeClr val="tx2"/>
                </a:solidFill>
                <a:latin typeface="PT Serif" panose="020A0603040505020204" pitchFamily="18" charset="77"/>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91440" indent="-91440">
              <a:lnSpc>
                <a:spcPct val="100000"/>
              </a:lnSpc>
              <a:spcBef>
                <a:spcPct val="20000"/>
              </a:spcBef>
            </a:pPr>
            <a:r>
              <a:rPr lang="en-US" sz="800" dirty="0">
                <a:solidFill>
                  <a:schemeClr val="tx1"/>
                </a:solidFill>
                <a:latin typeface="PT Serif" panose="020A0603040505020204" pitchFamily="18" charset="0"/>
              </a:rPr>
              <a:t>As a Veteran, I want to easily find the form through Google so that I can find it through my normal methods </a:t>
            </a:r>
            <a:endParaRPr lang="en-US" dirty="0"/>
          </a:p>
          <a:p>
            <a:pPr marL="91440" indent="-91440">
              <a:lnSpc>
                <a:spcPct val="100000"/>
              </a:lnSpc>
              <a:spcBef>
                <a:spcPct val="20000"/>
              </a:spcBef>
            </a:pPr>
            <a:r>
              <a:rPr lang="en-US" sz="800" dirty="0">
                <a:solidFill>
                  <a:schemeClr val="tx1"/>
                </a:solidFill>
                <a:latin typeface="PT Serif"/>
              </a:rPr>
              <a:t>As a Veteran, I want to use VA.gov search functionality to easily search for my form </a:t>
            </a:r>
            <a:endParaRPr lang="en-US" sz="800" dirty="0">
              <a:solidFill>
                <a:schemeClr val="tx1"/>
              </a:solidFill>
              <a:latin typeface="PT Serif" panose="020A0603040505020204" pitchFamily="18" charset="0"/>
            </a:endParaRPr>
          </a:p>
        </p:txBody>
      </p:sp>
      <p:sp>
        <p:nvSpPr>
          <p:cNvPr id="66" name="Google Shape;898;p23">
            <a:extLst>
              <a:ext uri="{FF2B5EF4-FFF2-40B4-BE49-F238E27FC236}">
                <a16:creationId xmlns:a16="http://schemas.microsoft.com/office/drawing/2014/main" id="{4B116A54-024C-4D80-81B9-E713383B2E92}"/>
              </a:ext>
            </a:extLst>
          </p:cNvPr>
          <p:cNvSpPr/>
          <p:nvPr/>
        </p:nvSpPr>
        <p:spPr>
          <a:xfrm>
            <a:off x="418439" y="4531173"/>
            <a:ext cx="953583" cy="138499"/>
          </a:xfrm>
          <a:prstGeom prst="rect">
            <a:avLst/>
          </a:prstGeom>
          <a:solidFill>
            <a:schemeClr val="lt1"/>
          </a:solid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dirty="0">
                <a:solidFill>
                  <a:srgbClr val="202120"/>
                </a:solidFill>
                <a:latin typeface="PT Serif"/>
                <a:ea typeface="PT Serif"/>
                <a:cs typeface="PT Serif"/>
                <a:sym typeface="PT Serif"/>
              </a:rPr>
              <a:t>Design</a:t>
            </a:r>
            <a:endParaRPr sz="900" b="1" i="0" u="none" strike="noStrike" cap="none" dirty="0">
              <a:solidFill>
                <a:srgbClr val="202120"/>
              </a:solidFill>
              <a:latin typeface="PT Serif"/>
              <a:ea typeface="PT Serif"/>
              <a:cs typeface="PT Serif"/>
              <a:sym typeface="PT Serif"/>
            </a:endParaRPr>
          </a:p>
        </p:txBody>
      </p:sp>
      <p:sp>
        <p:nvSpPr>
          <p:cNvPr id="72" name="TextBox 71">
            <a:extLst>
              <a:ext uri="{FF2B5EF4-FFF2-40B4-BE49-F238E27FC236}">
                <a16:creationId xmlns:a16="http://schemas.microsoft.com/office/drawing/2014/main" id="{A49BF476-8A15-44DB-9EC4-CE15A57CED8A}"/>
              </a:ext>
            </a:extLst>
          </p:cNvPr>
          <p:cNvSpPr txBox="1">
            <a:spLocks/>
          </p:cNvSpPr>
          <p:nvPr>
            <p:custDataLst>
              <p:tags r:id="rId5"/>
            </p:custDataLst>
          </p:nvPr>
        </p:nvSpPr>
        <p:spPr>
          <a:xfrm>
            <a:off x="3787627" y="4480198"/>
            <a:ext cx="3296450" cy="541687"/>
          </a:xfrm>
          <a:prstGeom prst="rect">
            <a:avLst/>
          </a:prstGeom>
        </p:spPr>
        <p:txBody>
          <a:bodyPr vert="horz" wrap="square" lIns="0" tIns="0" rIns="0" bIns="0" rtlCol="0" anchor="t" anchorCtr="0">
            <a:spAutoFit/>
          </a:bodyPr>
          <a:lstStyle>
            <a:defPPr>
              <a:defRPr lang="en-US"/>
            </a:defPPr>
            <a:lvl1pPr marL="228600" lvl="0" indent="-228600">
              <a:lnSpc>
                <a:spcPct val="100000"/>
              </a:lnSpc>
              <a:spcBef>
                <a:spcPct val="20000"/>
              </a:spcBef>
              <a:buFont typeface="Arial" panose="020B0604020202020204" pitchFamily="34" charset="0"/>
              <a:buChar char="•"/>
              <a:defRPr sz="800">
                <a:solidFill>
                  <a:schemeClr val="tx2"/>
                </a:solidFill>
                <a:latin typeface="PT Serif" panose="020A0603040505020204" pitchFamily="18" charset="0"/>
              </a:defRPr>
            </a:lvl1pPr>
            <a:lvl2pPr marL="685800" lvl="1" indent="-228600">
              <a:lnSpc>
                <a:spcPct val="90000"/>
              </a:lnSpc>
              <a:spcBef>
                <a:spcPts val="500"/>
              </a:spcBef>
              <a:buFont typeface="Arial" panose="020B0604020202020204" pitchFamily="34" charset="0"/>
              <a:buChar char="•"/>
              <a:defRPr>
                <a:solidFill>
                  <a:schemeClr val="tx2"/>
                </a:solidFill>
                <a:latin typeface="PT Serif" panose="020A0603040505020204" pitchFamily="18" charset="77"/>
              </a:defRPr>
            </a:lvl2pPr>
            <a:lvl3pPr marL="1143000" lvl="2" indent="-228600">
              <a:lnSpc>
                <a:spcPct val="90000"/>
              </a:lnSpc>
              <a:spcBef>
                <a:spcPts val="500"/>
              </a:spcBef>
              <a:buFont typeface="Arial" panose="020B0604020202020204" pitchFamily="34" charset="0"/>
              <a:buChar char="•"/>
              <a:defRPr sz="1600">
                <a:solidFill>
                  <a:schemeClr val="tx2"/>
                </a:solidFill>
                <a:latin typeface="PT Serif" panose="020A0603040505020204" pitchFamily="18" charset="77"/>
              </a:defRPr>
            </a:lvl3pPr>
            <a:lvl4pPr marL="1600200" lvl="3" indent="-228600">
              <a:lnSpc>
                <a:spcPct val="90000"/>
              </a:lnSpc>
              <a:spcBef>
                <a:spcPts val="500"/>
              </a:spcBef>
              <a:buFont typeface="Arial" panose="020B0604020202020204" pitchFamily="34" charset="0"/>
              <a:buChar char="•"/>
              <a:defRPr sz="1400">
                <a:solidFill>
                  <a:schemeClr val="tx2"/>
                </a:solidFill>
                <a:latin typeface="PT Serif" panose="020A0603040505020204" pitchFamily="18" charset="77"/>
              </a:defRPr>
            </a:lvl4pPr>
            <a:lvl5pPr marL="2057400" lvl="4" indent="-228600">
              <a:lnSpc>
                <a:spcPct val="90000"/>
              </a:lnSpc>
              <a:spcBef>
                <a:spcPts val="500"/>
              </a:spcBef>
              <a:buFont typeface="Arial" panose="020B0604020202020204" pitchFamily="34" charset="0"/>
              <a:buChar char="•"/>
              <a:defRPr sz="1400">
                <a:solidFill>
                  <a:schemeClr val="tx2"/>
                </a:solidFill>
                <a:latin typeface="PT Serif" panose="020A0603040505020204" pitchFamily="18" charset="77"/>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91440" indent="-91440"/>
            <a:r>
              <a:rPr lang="en-US" dirty="0">
                <a:solidFill>
                  <a:schemeClr val="tx1"/>
                </a:solidFill>
              </a:rPr>
              <a:t>Wireframe updates from VA-PO, Business Owner, Collab Cycle</a:t>
            </a:r>
            <a:endParaRPr lang="en-US" dirty="0"/>
          </a:p>
          <a:p>
            <a:pPr marL="91440" indent="-91440"/>
            <a:r>
              <a:rPr lang="en-US" dirty="0">
                <a:solidFill>
                  <a:schemeClr val="tx1"/>
                </a:solidFill>
              </a:rPr>
              <a:t>Run second round of user testing and synthesize</a:t>
            </a:r>
          </a:p>
          <a:p>
            <a:pPr marL="91440" indent="-91440"/>
            <a:r>
              <a:rPr lang="en-US" dirty="0">
                <a:solidFill>
                  <a:schemeClr val="tx1"/>
                </a:solidFill>
              </a:rPr>
              <a:t>Finalize content for landing page</a:t>
            </a:r>
          </a:p>
          <a:p>
            <a:pPr marL="91440" indent="-91440">
              <a:spcBef>
                <a:spcPts val="0"/>
              </a:spcBef>
            </a:pPr>
            <a:endParaRPr lang="en-US" dirty="0">
              <a:solidFill>
                <a:schemeClr val="tx1"/>
              </a:solidFill>
            </a:endParaRPr>
          </a:p>
        </p:txBody>
      </p:sp>
      <p:sp>
        <p:nvSpPr>
          <p:cNvPr id="7" name="TextBox 6">
            <a:extLst>
              <a:ext uri="{FF2B5EF4-FFF2-40B4-BE49-F238E27FC236}">
                <a16:creationId xmlns:a16="http://schemas.microsoft.com/office/drawing/2014/main" id="{9501CBDE-0200-4126-8B39-F3EB0E2E656C}"/>
              </a:ext>
            </a:extLst>
          </p:cNvPr>
          <p:cNvSpPr txBox="1"/>
          <p:nvPr>
            <p:custDataLst>
              <p:tags r:id="rId6"/>
            </p:custDataLst>
          </p:nvPr>
        </p:nvSpPr>
        <p:spPr>
          <a:xfrm>
            <a:off x="1341490" y="4465684"/>
            <a:ext cx="2317013" cy="1129767"/>
          </a:xfrm>
          <a:prstGeom prst="rect">
            <a:avLst/>
          </a:prstGeom>
        </p:spPr>
        <p:txBody>
          <a:bodyPr vert="horz" wrap="square" lIns="0" tIns="0" rIns="0" bIns="0" rtlCol="0" anchor="t" anchorCtr="0">
            <a:spAutoFit/>
          </a:bodyPr>
          <a:lstStyle>
            <a:lvl1pPr marL="228600" lvl="0" indent="-228600">
              <a:lnSpc>
                <a:spcPct val="90000"/>
              </a:lnSpc>
              <a:spcBef>
                <a:spcPts val="1000"/>
              </a:spcBef>
              <a:buFont typeface="Arial" panose="020B0604020202020204" pitchFamily="34" charset="0"/>
              <a:buChar char="•"/>
              <a:defRPr sz="2000">
                <a:solidFill>
                  <a:schemeClr val="tx2"/>
                </a:solidFill>
                <a:latin typeface="PT Serif" panose="020A0603040505020204" pitchFamily="18" charset="77"/>
              </a:defRPr>
            </a:lvl1pPr>
            <a:lvl2pPr marL="685800" lvl="1" indent="-228600">
              <a:lnSpc>
                <a:spcPct val="90000"/>
              </a:lnSpc>
              <a:spcBef>
                <a:spcPts val="500"/>
              </a:spcBef>
              <a:buFont typeface="Arial" panose="020B0604020202020204" pitchFamily="34" charset="0"/>
              <a:buChar char="•"/>
              <a:defRPr>
                <a:solidFill>
                  <a:schemeClr val="tx2"/>
                </a:solidFill>
                <a:latin typeface="PT Serif" panose="020A0603040505020204" pitchFamily="18" charset="77"/>
              </a:defRPr>
            </a:lvl2pPr>
            <a:lvl3pPr marL="1143000" lvl="2" indent="-228600">
              <a:lnSpc>
                <a:spcPct val="90000"/>
              </a:lnSpc>
              <a:spcBef>
                <a:spcPts val="500"/>
              </a:spcBef>
              <a:buFont typeface="Arial" panose="020B0604020202020204" pitchFamily="34" charset="0"/>
              <a:buChar char="•"/>
              <a:defRPr sz="1600">
                <a:solidFill>
                  <a:schemeClr val="tx2"/>
                </a:solidFill>
                <a:latin typeface="PT Serif" panose="020A0603040505020204" pitchFamily="18" charset="77"/>
              </a:defRPr>
            </a:lvl3pPr>
            <a:lvl4pPr marL="1600200" lvl="3" indent="-228600">
              <a:lnSpc>
                <a:spcPct val="90000"/>
              </a:lnSpc>
              <a:spcBef>
                <a:spcPts val="500"/>
              </a:spcBef>
              <a:buFont typeface="Arial" panose="020B0604020202020204" pitchFamily="34" charset="0"/>
              <a:buChar char="•"/>
              <a:defRPr sz="1400">
                <a:solidFill>
                  <a:schemeClr val="tx2"/>
                </a:solidFill>
                <a:latin typeface="PT Serif" panose="020A0603040505020204" pitchFamily="18" charset="77"/>
              </a:defRPr>
            </a:lvl4pPr>
            <a:lvl5pPr marL="2057400" lvl="4" indent="-228600">
              <a:lnSpc>
                <a:spcPct val="90000"/>
              </a:lnSpc>
              <a:spcBef>
                <a:spcPts val="500"/>
              </a:spcBef>
              <a:buFont typeface="Arial" panose="020B0604020202020204" pitchFamily="34" charset="0"/>
              <a:buChar char="•"/>
              <a:defRPr sz="1400">
                <a:solidFill>
                  <a:schemeClr val="tx2"/>
                </a:solidFill>
                <a:latin typeface="PT Serif" panose="020A0603040505020204" pitchFamily="18" charset="77"/>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91440" indent="-91440">
              <a:lnSpc>
                <a:spcPct val="100000"/>
              </a:lnSpc>
              <a:spcBef>
                <a:spcPct val="20000"/>
              </a:spcBef>
            </a:pPr>
            <a:r>
              <a:rPr lang="en-US" sz="800" dirty="0">
                <a:solidFill>
                  <a:schemeClr val="tx1"/>
                </a:solidFill>
                <a:latin typeface="PT Serif" panose="020A0603040505020204" pitchFamily="18" charset="0"/>
              </a:rPr>
              <a:t>Update conversation guide for second round of usability testing</a:t>
            </a:r>
            <a:endParaRPr lang="en-US" dirty="0"/>
          </a:p>
          <a:p>
            <a:pPr marL="91440" indent="-91440">
              <a:lnSpc>
                <a:spcPct val="100000"/>
              </a:lnSpc>
              <a:spcBef>
                <a:spcPct val="20000"/>
              </a:spcBef>
            </a:pPr>
            <a:r>
              <a:rPr lang="en-US" sz="800" dirty="0">
                <a:solidFill>
                  <a:schemeClr val="tx1"/>
                </a:solidFill>
                <a:latin typeface="PT Serif" panose="020A0603040505020204" pitchFamily="18" charset="0"/>
              </a:rPr>
              <a:t>Update research plan for second round of usability testing</a:t>
            </a:r>
          </a:p>
          <a:p>
            <a:pPr marL="91440" indent="-91440">
              <a:lnSpc>
                <a:spcPct val="100000"/>
              </a:lnSpc>
              <a:spcBef>
                <a:spcPct val="20000"/>
              </a:spcBef>
            </a:pPr>
            <a:r>
              <a:rPr lang="en-US" sz="800" dirty="0">
                <a:solidFill>
                  <a:schemeClr val="tx1"/>
                </a:solidFill>
                <a:latin typeface="PT Serif" panose="020A0603040505020204" pitchFamily="18" charset="0"/>
              </a:rPr>
              <a:t>Update designs to high fidelity</a:t>
            </a:r>
          </a:p>
          <a:p>
            <a:pPr marL="91440" indent="-91440">
              <a:lnSpc>
                <a:spcPct val="100000"/>
              </a:lnSpc>
              <a:spcBef>
                <a:spcPct val="20000"/>
              </a:spcBef>
            </a:pPr>
            <a:r>
              <a:rPr lang="en-US" sz="800" dirty="0">
                <a:solidFill>
                  <a:schemeClr val="tx1"/>
                </a:solidFill>
                <a:latin typeface="PT Serif" panose="020A0603040505020204" pitchFamily="18" charset="0"/>
              </a:rPr>
              <a:t>Iterate designs based on VA-PO feedback</a:t>
            </a:r>
          </a:p>
          <a:p>
            <a:pPr marL="91440" indent="-91440">
              <a:lnSpc>
                <a:spcPct val="100000"/>
              </a:lnSpc>
              <a:spcBef>
                <a:spcPct val="20000"/>
              </a:spcBef>
            </a:pPr>
            <a:r>
              <a:rPr lang="en-US" sz="800" dirty="0">
                <a:solidFill>
                  <a:schemeClr val="tx1"/>
                </a:solidFill>
                <a:latin typeface="PT Serif" panose="020A0603040505020204" pitchFamily="18" charset="0"/>
              </a:rPr>
              <a:t>Conduct UX testing and synthesize findings</a:t>
            </a:r>
          </a:p>
          <a:p>
            <a:pPr marL="91440" indent="-91440">
              <a:lnSpc>
                <a:spcPct val="100000"/>
              </a:lnSpc>
              <a:spcBef>
                <a:spcPct val="20000"/>
              </a:spcBef>
            </a:pPr>
            <a:r>
              <a:rPr lang="en-US" sz="800" dirty="0">
                <a:solidFill>
                  <a:schemeClr val="tx1"/>
                </a:solidFill>
                <a:latin typeface="PT Serif" panose="020A0603040505020204" pitchFamily="18" charset="0"/>
              </a:rPr>
              <a:t>Draft cover letter and iterate on content</a:t>
            </a:r>
          </a:p>
        </p:txBody>
      </p:sp>
      <p:sp>
        <p:nvSpPr>
          <p:cNvPr id="17" name="TextBox 16">
            <a:extLst>
              <a:ext uri="{FF2B5EF4-FFF2-40B4-BE49-F238E27FC236}">
                <a16:creationId xmlns:a16="http://schemas.microsoft.com/office/drawing/2014/main" id="{06D69F9E-50B9-4A7C-9968-5C7C7A8BF72A}"/>
              </a:ext>
            </a:extLst>
          </p:cNvPr>
          <p:cNvSpPr txBox="1">
            <a:spLocks/>
          </p:cNvSpPr>
          <p:nvPr>
            <p:custDataLst>
              <p:tags r:id="rId7"/>
            </p:custDataLst>
          </p:nvPr>
        </p:nvSpPr>
        <p:spPr>
          <a:xfrm>
            <a:off x="7619602" y="4465684"/>
            <a:ext cx="2448632" cy="418576"/>
          </a:xfrm>
          <a:prstGeom prst="rect">
            <a:avLst/>
          </a:prstGeom>
        </p:spPr>
        <p:txBody>
          <a:bodyPr vert="horz" wrap="square" lIns="0" tIns="0" rIns="0" bIns="0" rtlCol="0" anchor="t" anchorCtr="0">
            <a:spAutoFit/>
          </a:bodyPr>
          <a:lstStyle>
            <a:lvl1pPr marL="228600" lvl="0" indent="-228600">
              <a:lnSpc>
                <a:spcPct val="90000"/>
              </a:lnSpc>
              <a:spcBef>
                <a:spcPts val="1000"/>
              </a:spcBef>
              <a:buFont typeface="Arial" panose="020B0604020202020204" pitchFamily="34" charset="0"/>
              <a:buChar char="•"/>
              <a:defRPr sz="2000">
                <a:solidFill>
                  <a:schemeClr val="tx2"/>
                </a:solidFill>
                <a:latin typeface="PT Serif" panose="020A0603040505020204" pitchFamily="18" charset="77"/>
              </a:defRPr>
            </a:lvl1pPr>
            <a:lvl2pPr marL="685800" lvl="1" indent="-228600">
              <a:lnSpc>
                <a:spcPct val="90000"/>
              </a:lnSpc>
              <a:spcBef>
                <a:spcPts val="500"/>
              </a:spcBef>
              <a:buFont typeface="Arial" panose="020B0604020202020204" pitchFamily="34" charset="0"/>
              <a:buChar char="•"/>
              <a:defRPr>
                <a:solidFill>
                  <a:schemeClr val="tx2"/>
                </a:solidFill>
                <a:latin typeface="PT Serif" panose="020A0603040505020204" pitchFamily="18" charset="77"/>
              </a:defRPr>
            </a:lvl2pPr>
            <a:lvl3pPr marL="1143000" lvl="2" indent="-228600">
              <a:lnSpc>
                <a:spcPct val="90000"/>
              </a:lnSpc>
              <a:spcBef>
                <a:spcPts val="500"/>
              </a:spcBef>
              <a:buFont typeface="Arial" panose="020B0604020202020204" pitchFamily="34" charset="0"/>
              <a:buChar char="•"/>
              <a:defRPr sz="1600">
                <a:solidFill>
                  <a:schemeClr val="tx2"/>
                </a:solidFill>
                <a:latin typeface="PT Serif" panose="020A0603040505020204" pitchFamily="18" charset="77"/>
              </a:defRPr>
            </a:lvl3pPr>
            <a:lvl4pPr marL="1600200" lvl="3" indent="-228600">
              <a:lnSpc>
                <a:spcPct val="90000"/>
              </a:lnSpc>
              <a:spcBef>
                <a:spcPts val="500"/>
              </a:spcBef>
              <a:buFont typeface="Arial" panose="020B0604020202020204" pitchFamily="34" charset="0"/>
              <a:buChar char="•"/>
              <a:defRPr sz="1400">
                <a:solidFill>
                  <a:schemeClr val="tx2"/>
                </a:solidFill>
                <a:latin typeface="PT Serif" panose="020A0603040505020204" pitchFamily="18" charset="77"/>
              </a:defRPr>
            </a:lvl4pPr>
            <a:lvl5pPr marL="2057400" lvl="4" indent="-228600">
              <a:lnSpc>
                <a:spcPct val="90000"/>
              </a:lnSpc>
              <a:spcBef>
                <a:spcPts val="500"/>
              </a:spcBef>
              <a:buFont typeface="Arial" panose="020B0604020202020204" pitchFamily="34" charset="0"/>
              <a:buChar char="•"/>
              <a:defRPr sz="1400">
                <a:solidFill>
                  <a:schemeClr val="tx2"/>
                </a:solidFill>
                <a:latin typeface="PT Serif" panose="020A0603040505020204" pitchFamily="18" charset="77"/>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91440" indent="-91440">
              <a:lnSpc>
                <a:spcPct val="100000"/>
              </a:lnSpc>
              <a:spcBef>
                <a:spcPct val="20000"/>
              </a:spcBef>
            </a:pPr>
            <a:r>
              <a:rPr lang="en-US" sz="800" dirty="0">
                <a:solidFill>
                  <a:schemeClr val="tx1"/>
                </a:solidFill>
                <a:latin typeface="PT Serif" panose="020A0603040505020204" pitchFamily="18" charset="0"/>
              </a:rPr>
              <a:t>Iterate on wireframe edits from staging review</a:t>
            </a:r>
            <a:endParaRPr lang="en-US" dirty="0"/>
          </a:p>
          <a:p>
            <a:pPr marL="91440" indent="-91440">
              <a:lnSpc>
                <a:spcPct val="100000"/>
              </a:lnSpc>
              <a:spcBef>
                <a:spcPct val="20000"/>
              </a:spcBef>
            </a:pPr>
            <a:r>
              <a:rPr lang="en-US" sz="800" dirty="0">
                <a:solidFill>
                  <a:schemeClr val="tx1"/>
                </a:solidFill>
                <a:latin typeface="PT Serif" panose="020A0603040505020204" pitchFamily="18" charset="0"/>
              </a:rPr>
              <a:t>QA build</a:t>
            </a:r>
          </a:p>
          <a:p>
            <a:pPr marL="91440" indent="-91440">
              <a:lnSpc>
                <a:spcPct val="100000"/>
              </a:lnSpc>
              <a:spcBef>
                <a:spcPct val="20000"/>
              </a:spcBef>
            </a:pPr>
            <a:r>
              <a:rPr lang="en-US" sz="800" dirty="0">
                <a:solidFill>
                  <a:schemeClr val="tx1"/>
                </a:solidFill>
                <a:latin typeface="PT Serif" panose="020A0603040505020204" pitchFamily="18" charset="0"/>
              </a:rPr>
              <a:t>Iterate on content edits</a:t>
            </a:r>
          </a:p>
        </p:txBody>
      </p:sp>
      <p:sp>
        <p:nvSpPr>
          <p:cNvPr id="22" name="Google Shape;891;p23">
            <a:extLst>
              <a:ext uri="{FF2B5EF4-FFF2-40B4-BE49-F238E27FC236}">
                <a16:creationId xmlns:a16="http://schemas.microsoft.com/office/drawing/2014/main" id="{B9FDE750-DBF6-4354-8A38-75E8E264FEB8}"/>
              </a:ext>
            </a:extLst>
          </p:cNvPr>
          <p:cNvSpPr txBox="1">
            <a:spLocks/>
          </p:cNvSpPr>
          <p:nvPr/>
        </p:nvSpPr>
        <p:spPr>
          <a:xfrm>
            <a:off x="10371531" y="1615014"/>
            <a:ext cx="736282" cy="138499"/>
          </a:xfrm>
          <a:prstGeom prst="rect">
            <a:avLst/>
          </a:prstGeom>
          <a:noFill/>
          <a:ln>
            <a:noFill/>
          </a:ln>
        </p:spPr>
        <p:txBody>
          <a:bodyPr spcFirstLastPara="1" wrap="square" lIns="0" tIns="0" rIns="0" bIns="0" anchor="b" anchorCtr="0">
            <a:noAutofit/>
          </a:bodyPr>
          <a:lstStyle/>
          <a:p>
            <a:pPr marL="0" marR="0" lvl="0" indent="0" rtl="0">
              <a:lnSpc>
                <a:spcPct val="100000"/>
              </a:lnSpc>
              <a:spcBef>
                <a:spcPts val="0"/>
              </a:spcBef>
              <a:spcAft>
                <a:spcPts val="0"/>
              </a:spcAft>
              <a:buClr>
                <a:srgbClr val="202120"/>
              </a:buClr>
              <a:buSzPts val="900"/>
              <a:buFont typeface="PT Serif"/>
              <a:buNone/>
            </a:pPr>
            <a:r>
              <a:rPr lang="en-US" sz="900" b="1" dirty="0">
                <a:solidFill>
                  <a:srgbClr val="00385F"/>
                </a:solidFill>
                <a:latin typeface="Source Sans Pro Semibold"/>
                <a:ea typeface="Source Sans Pro Semibold"/>
                <a:cs typeface="PT Serif"/>
                <a:sym typeface="PT Serif"/>
              </a:rPr>
              <a:t>SPRINT</a:t>
            </a:r>
            <a:r>
              <a:rPr lang="en-US" sz="900" b="1" i="0" u="none" strike="noStrike" cap="none" dirty="0">
                <a:solidFill>
                  <a:srgbClr val="00385F"/>
                </a:solidFill>
                <a:latin typeface="Source Sans Pro Semibold"/>
                <a:ea typeface="Source Sans Pro Semibold"/>
                <a:cs typeface="PT Serif"/>
                <a:sym typeface="PT Serif"/>
              </a:rPr>
              <a:t> 5</a:t>
            </a:r>
            <a:endParaRPr sz="900" b="0" i="0" u="none" strike="noStrike" cap="none" dirty="0">
              <a:solidFill>
                <a:srgbClr val="00385F"/>
              </a:solidFill>
              <a:latin typeface="Source Sans Pro Semibold"/>
              <a:ea typeface="Source Sans Pro Semibold"/>
              <a:cs typeface="PT Serif"/>
              <a:sym typeface="PT Serif"/>
            </a:endParaRPr>
          </a:p>
        </p:txBody>
      </p:sp>
      <p:grpSp>
        <p:nvGrpSpPr>
          <p:cNvPr id="46" name="Group 45">
            <a:extLst>
              <a:ext uri="{FF2B5EF4-FFF2-40B4-BE49-F238E27FC236}">
                <a16:creationId xmlns:a16="http://schemas.microsoft.com/office/drawing/2014/main" id="{89767C6F-F5FA-4679-8FDE-3DAD2483204D}"/>
              </a:ext>
            </a:extLst>
          </p:cNvPr>
          <p:cNvGrpSpPr/>
          <p:nvPr/>
        </p:nvGrpSpPr>
        <p:grpSpPr>
          <a:xfrm>
            <a:off x="418439" y="5718860"/>
            <a:ext cx="9228881" cy="566309"/>
            <a:chOff x="418439" y="5959770"/>
            <a:chExt cx="9228881" cy="566309"/>
          </a:xfrm>
        </p:grpSpPr>
        <p:sp>
          <p:nvSpPr>
            <p:cNvPr id="33" name="Google Shape;949;p23">
              <a:extLst>
                <a:ext uri="{FF2B5EF4-FFF2-40B4-BE49-F238E27FC236}">
                  <a16:creationId xmlns:a16="http://schemas.microsoft.com/office/drawing/2014/main" id="{04D8337D-4569-4F8A-9CA6-8F52F832071C}"/>
                </a:ext>
              </a:extLst>
            </p:cNvPr>
            <p:cNvSpPr/>
            <p:nvPr/>
          </p:nvSpPr>
          <p:spPr>
            <a:xfrm>
              <a:off x="418439" y="5959770"/>
              <a:ext cx="953583" cy="276999"/>
            </a:xfrm>
            <a:prstGeom prst="rect">
              <a:avLst/>
            </a:prstGeom>
            <a:solidFill>
              <a:schemeClr val="lt1"/>
            </a:solid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dirty="0">
                  <a:solidFill>
                    <a:schemeClr val="tx1"/>
                  </a:solidFill>
                  <a:latin typeface="PT Serif"/>
                  <a:ea typeface="PT Serif"/>
                  <a:cs typeface="PT Serif"/>
                  <a:sym typeface="PT Serif"/>
                </a:rPr>
                <a:t>Collaboration Cycle</a:t>
              </a:r>
              <a:endParaRPr sz="900" b="1" i="0" u="none" strike="noStrike" cap="none" dirty="0">
                <a:solidFill>
                  <a:schemeClr val="tx1"/>
                </a:solidFill>
                <a:latin typeface="PT Serif"/>
                <a:ea typeface="PT Serif"/>
                <a:cs typeface="PT Serif"/>
                <a:sym typeface="PT Serif"/>
              </a:endParaRPr>
            </a:p>
          </p:txBody>
        </p:sp>
        <p:sp>
          <p:nvSpPr>
            <p:cNvPr id="67" name="TextBox 66">
              <a:extLst>
                <a:ext uri="{FF2B5EF4-FFF2-40B4-BE49-F238E27FC236}">
                  <a16:creationId xmlns:a16="http://schemas.microsoft.com/office/drawing/2014/main" id="{F37C3828-A94F-475F-91AD-0A5E6B143091}"/>
                </a:ext>
              </a:extLst>
            </p:cNvPr>
            <p:cNvSpPr txBox="1">
              <a:spLocks/>
            </p:cNvSpPr>
            <p:nvPr>
              <p:custDataLst>
                <p:tags r:id="rId12"/>
              </p:custDataLst>
            </p:nvPr>
          </p:nvSpPr>
          <p:spPr>
            <a:xfrm>
              <a:off x="3787627" y="5959770"/>
              <a:ext cx="3296450" cy="566309"/>
            </a:xfrm>
            <a:prstGeom prst="rect">
              <a:avLst/>
            </a:prstGeom>
          </p:spPr>
          <p:txBody>
            <a:bodyPr vert="horz" wrap="square" lIns="0" tIns="0" rIns="0" bIns="0" rtlCol="0" anchor="t" anchorCtr="0">
              <a:spAutoFit/>
            </a:bodyPr>
            <a:lstStyle>
              <a:defPPr>
                <a:defRPr lang="en-US"/>
              </a:defPPr>
              <a:lvl1pPr marL="228600" lvl="0" indent="-228600">
                <a:lnSpc>
                  <a:spcPct val="100000"/>
                </a:lnSpc>
                <a:spcBef>
                  <a:spcPct val="20000"/>
                </a:spcBef>
                <a:buFont typeface="Arial" panose="020B0604020202020204" pitchFamily="34" charset="0"/>
                <a:buChar char="•"/>
                <a:defRPr sz="800">
                  <a:solidFill>
                    <a:schemeClr val="tx2"/>
                  </a:solidFill>
                  <a:latin typeface="PT Serif" panose="020A0603040505020204" pitchFamily="18" charset="0"/>
                </a:defRPr>
              </a:lvl1pPr>
              <a:lvl2pPr marL="685800" lvl="1" indent="-228600">
                <a:lnSpc>
                  <a:spcPct val="90000"/>
                </a:lnSpc>
                <a:spcBef>
                  <a:spcPts val="500"/>
                </a:spcBef>
                <a:buFont typeface="Arial" panose="020B0604020202020204" pitchFamily="34" charset="0"/>
                <a:buChar char="•"/>
                <a:defRPr>
                  <a:solidFill>
                    <a:schemeClr val="tx2"/>
                  </a:solidFill>
                  <a:latin typeface="PT Serif" panose="020A0603040505020204" pitchFamily="18" charset="77"/>
                </a:defRPr>
              </a:lvl2pPr>
              <a:lvl3pPr marL="1143000" lvl="2" indent="-228600">
                <a:lnSpc>
                  <a:spcPct val="90000"/>
                </a:lnSpc>
                <a:spcBef>
                  <a:spcPts val="500"/>
                </a:spcBef>
                <a:buFont typeface="Arial" panose="020B0604020202020204" pitchFamily="34" charset="0"/>
                <a:buChar char="•"/>
                <a:defRPr sz="1600">
                  <a:solidFill>
                    <a:schemeClr val="tx2"/>
                  </a:solidFill>
                  <a:latin typeface="PT Serif" panose="020A0603040505020204" pitchFamily="18" charset="77"/>
                </a:defRPr>
              </a:lvl3pPr>
              <a:lvl4pPr marL="1600200" lvl="3" indent="-228600">
                <a:lnSpc>
                  <a:spcPct val="90000"/>
                </a:lnSpc>
                <a:spcBef>
                  <a:spcPts val="500"/>
                </a:spcBef>
                <a:buFont typeface="Arial" panose="020B0604020202020204" pitchFamily="34" charset="0"/>
                <a:buChar char="•"/>
                <a:defRPr sz="1400">
                  <a:solidFill>
                    <a:schemeClr val="tx2"/>
                  </a:solidFill>
                  <a:latin typeface="PT Serif" panose="020A0603040505020204" pitchFamily="18" charset="77"/>
                </a:defRPr>
              </a:lvl4pPr>
              <a:lvl5pPr marL="2057400" lvl="4" indent="-228600">
                <a:lnSpc>
                  <a:spcPct val="90000"/>
                </a:lnSpc>
                <a:spcBef>
                  <a:spcPts val="500"/>
                </a:spcBef>
                <a:buFont typeface="Arial" panose="020B0604020202020204" pitchFamily="34" charset="0"/>
                <a:buChar char="•"/>
                <a:defRPr sz="1400">
                  <a:solidFill>
                    <a:schemeClr val="tx2"/>
                  </a:solidFill>
                  <a:latin typeface="PT Serif" panose="020A0603040505020204" pitchFamily="18" charset="77"/>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91440" indent="-91440"/>
              <a:r>
                <a:rPr lang="en-GB" dirty="0">
                  <a:solidFill>
                    <a:schemeClr val="tx1"/>
                  </a:solidFill>
                </a:rPr>
                <a:t>Midpoint Review</a:t>
              </a:r>
              <a:endParaRPr lang="en-US" dirty="0"/>
            </a:p>
            <a:p>
              <a:pPr marL="91440" indent="-91440"/>
              <a:r>
                <a:rPr lang="en-GB" dirty="0">
                  <a:solidFill>
                    <a:schemeClr val="tx1"/>
                  </a:solidFill>
                </a:rPr>
                <a:t>Content &amp; IA Review</a:t>
              </a:r>
            </a:p>
            <a:p>
              <a:pPr marL="91440" indent="-91440"/>
              <a:r>
                <a:rPr lang="en-GB" dirty="0">
                  <a:solidFill>
                    <a:schemeClr val="tx1"/>
                  </a:solidFill>
                </a:rPr>
                <a:t>Contact Center Review</a:t>
              </a:r>
            </a:p>
            <a:p>
              <a:pPr marL="91440" indent="-91440"/>
              <a:r>
                <a:rPr lang="en-GB" dirty="0">
                  <a:solidFill>
                    <a:schemeClr val="tx1"/>
                  </a:solidFill>
                </a:rPr>
                <a:t>Privacy &amp; Security Review</a:t>
              </a:r>
            </a:p>
          </p:txBody>
        </p:sp>
        <p:sp>
          <p:nvSpPr>
            <p:cNvPr id="9" name="TextBox 8">
              <a:extLst>
                <a:ext uri="{FF2B5EF4-FFF2-40B4-BE49-F238E27FC236}">
                  <a16:creationId xmlns:a16="http://schemas.microsoft.com/office/drawing/2014/main" id="{D7B68F0E-257D-40C5-BAE4-99805ECDE249}"/>
                </a:ext>
              </a:extLst>
            </p:cNvPr>
            <p:cNvSpPr txBox="1"/>
            <p:nvPr>
              <p:custDataLst>
                <p:tags r:id="rId13"/>
              </p:custDataLst>
            </p:nvPr>
          </p:nvSpPr>
          <p:spPr>
            <a:xfrm>
              <a:off x="1341490" y="5959770"/>
              <a:ext cx="2541983" cy="123111"/>
            </a:xfrm>
            <a:prstGeom prst="rect">
              <a:avLst/>
            </a:prstGeom>
          </p:spPr>
          <p:txBody>
            <a:bodyPr vert="horz" wrap="square" lIns="0" tIns="0" rIns="0" bIns="0" rtlCol="0" anchor="t" anchorCtr="0">
              <a:spAutoFit/>
            </a:bodyPr>
            <a:lstStyle>
              <a:lvl1pPr marL="228600" lvl="0" indent="-228600">
                <a:lnSpc>
                  <a:spcPct val="90000"/>
                </a:lnSpc>
                <a:spcBef>
                  <a:spcPts val="1000"/>
                </a:spcBef>
                <a:buFont typeface="Arial" panose="020B0604020202020204" pitchFamily="34" charset="0"/>
                <a:buChar char="•"/>
                <a:defRPr sz="2000">
                  <a:solidFill>
                    <a:schemeClr val="tx2"/>
                  </a:solidFill>
                  <a:latin typeface="PT Serif" panose="020A0603040505020204" pitchFamily="18" charset="77"/>
                </a:defRPr>
              </a:lvl1pPr>
              <a:lvl2pPr marL="685800" lvl="1" indent="-228600">
                <a:lnSpc>
                  <a:spcPct val="90000"/>
                </a:lnSpc>
                <a:spcBef>
                  <a:spcPts val="500"/>
                </a:spcBef>
                <a:buFont typeface="Arial" panose="020B0604020202020204" pitchFamily="34" charset="0"/>
                <a:buChar char="•"/>
                <a:defRPr>
                  <a:solidFill>
                    <a:schemeClr val="tx2"/>
                  </a:solidFill>
                  <a:latin typeface="PT Serif" panose="020A0603040505020204" pitchFamily="18" charset="77"/>
                </a:defRPr>
              </a:lvl2pPr>
              <a:lvl3pPr marL="1143000" lvl="2" indent="-228600">
                <a:lnSpc>
                  <a:spcPct val="90000"/>
                </a:lnSpc>
                <a:spcBef>
                  <a:spcPts val="500"/>
                </a:spcBef>
                <a:buFont typeface="Arial" panose="020B0604020202020204" pitchFamily="34" charset="0"/>
                <a:buChar char="•"/>
                <a:defRPr sz="1600">
                  <a:solidFill>
                    <a:schemeClr val="tx2"/>
                  </a:solidFill>
                  <a:latin typeface="PT Serif" panose="020A0603040505020204" pitchFamily="18" charset="77"/>
                </a:defRPr>
              </a:lvl3pPr>
              <a:lvl4pPr marL="1600200" lvl="3" indent="-228600">
                <a:lnSpc>
                  <a:spcPct val="90000"/>
                </a:lnSpc>
                <a:spcBef>
                  <a:spcPts val="500"/>
                </a:spcBef>
                <a:buFont typeface="Arial" panose="020B0604020202020204" pitchFamily="34" charset="0"/>
                <a:buChar char="•"/>
                <a:defRPr sz="1400">
                  <a:solidFill>
                    <a:schemeClr val="tx2"/>
                  </a:solidFill>
                  <a:latin typeface="PT Serif" panose="020A0603040505020204" pitchFamily="18" charset="77"/>
                </a:defRPr>
              </a:lvl4pPr>
              <a:lvl5pPr marL="2057400" lvl="4" indent="-228600">
                <a:lnSpc>
                  <a:spcPct val="90000"/>
                </a:lnSpc>
                <a:spcBef>
                  <a:spcPts val="500"/>
                </a:spcBef>
                <a:buFont typeface="Arial" panose="020B0604020202020204" pitchFamily="34" charset="0"/>
                <a:buChar char="•"/>
                <a:defRPr sz="1400">
                  <a:solidFill>
                    <a:schemeClr val="tx2"/>
                  </a:solidFill>
                  <a:latin typeface="PT Serif" panose="020A0603040505020204" pitchFamily="18" charset="77"/>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91440" indent="-91440">
                <a:lnSpc>
                  <a:spcPct val="100000"/>
                </a:lnSpc>
                <a:spcBef>
                  <a:spcPct val="20000"/>
                </a:spcBef>
              </a:pPr>
              <a:r>
                <a:rPr lang="en-US" sz="800" dirty="0">
                  <a:solidFill>
                    <a:schemeClr val="tx1"/>
                  </a:solidFill>
                  <a:latin typeface="PT Serif" panose="020A0603040505020204" pitchFamily="18" charset="0"/>
                </a:rPr>
                <a:t>Research Plan Review #2</a:t>
              </a:r>
              <a:endParaRPr lang="en-US" dirty="0"/>
            </a:p>
          </p:txBody>
        </p:sp>
        <p:sp>
          <p:nvSpPr>
            <p:cNvPr id="31" name="TextBox 30">
              <a:extLst>
                <a:ext uri="{FF2B5EF4-FFF2-40B4-BE49-F238E27FC236}">
                  <a16:creationId xmlns:a16="http://schemas.microsoft.com/office/drawing/2014/main" id="{9A20FDAF-7F00-4B4E-ADCC-14512AD39CD1}"/>
                </a:ext>
              </a:extLst>
            </p:cNvPr>
            <p:cNvSpPr txBox="1">
              <a:spLocks/>
            </p:cNvSpPr>
            <p:nvPr>
              <p:custDataLst>
                <p:tags r:id="rId14"/>
              </p:custDataLst>
            </p:nvPr>
          </p:nvSpPr>
          <p:spPr>
            <a:xfrm>
              <a:off x="7626859" y="5959770"/>
              <a:ext cx="2020461" cy="270843"/>
            </a:xfrm>
            <a:prstGeom prst="rect">
              <a:avLst/>
            </a:prstGeom>
          </p:spPr>
          <p:txBody>
            <a:bodyPr vert="horz" wrap="square" lIns="0" tIns="0" rIns="0" bIns="0" rtlCol="0" anchor="t" anchorCtr="0">
              <a:spAutoFit/>
            </a:bodyPr>
            <a:lstStyle>
              <a:lvl1pPr marL="228600" lvl="0" indent="-228600">
                <a:lnSpc>
                  <a:spcPct val="90000"/>
                </a:lnSpc>
                <a:spcBef>
                  <a:spcPts val="1000"/>
                </a:spcBef>
                <a:buFont typeface="Arial" panose="020B0604020202020204" pitchFamily="34" charset="0"/>
                <a:buChar char="•"/>
                <a:defRPr sz="2000">
                  <a:solidFill>
                    <a:schemeClr val="tx2"/>
                  </a:solidFill>
                  <a:latin typeface="PT Serif" panose="020A0603040505020204" pitchFamily="18" charset="77"/>
                </a:defRPr>
              </a:lvl1pPr>
              <a:lvl2pPr marL="685800" lvl="1" indent="-228600">
                <a:lnSpc>
                  <a:spcPct val="90000"/>
                </a:lnSpc>
                <a:spcBef>
                  <a:spcPts val="500"/>
                </a:spcBef>
                <a:buFont typeface="Arial" panose="020B0604020202020204" pitchFamily="34" charset="0"/>
                <a:buChar char="•"/>
                <a:defRPr>
                  <a:solidFill>
                    <a:schemeClr val="tx2"/>
                  </a:solidFill>
                  <a:latin typeface="PT Serif" panose="020A0603040505020204" pitchFamily="18" charset="77"/>
                </a:defRPr>
              </a:lvl2pPr>
              <a:lvl3pPr marL="1143000" lvl="2" indent="-228600">
                <a:lnSpc>
                  <a:spcPct val="90000"/>
                </a:lnSpc>
                <a:spcBef>
                  <a:spcPts val="500"/>
                </a:spcBef>
                <a:buFont typeface="Arial" panose="020B0604020202020204" pitchFamily="34" charset="0"/>
                <a:buChar char="•"/>
                <a:defRPr sz="1600">
                  <a:solidFill>
                    <a:schemeClr val="tx2"/>
                  </a:solidFill>
                  <a:latin typeface="PT Serif" panose="020A0603040505020204" pitchFamily="18" charset="77"/>
                </a:defRPr>
              </a:lvl3pPr>
              <a:lvl4pPr marL="1600200" lvl="3" indent="-228600">
                <a:lnSpc>
                  <a:spcPct val="90000"/>
                </a:lnSpc>
                <a:spcBef>
                  <a:spcPts val="500"/>
                </a:spcBef>
                <a:buFont typeface="Arial" panose="020B0604020202020204" pitchFamily="34" charset="0"/>
                <a:buChar char="•"/>
                <a:defRPr sz="1400">
                  <a:solidFill>
                    <a:schemeClr val="tx2"/>
                  </a:solidFill>
                  <a:latin typeface="PT Serif" panose="020A0603040505020204" pitchFamily="18" charset="77"/>
                </a:defRPr>
              </a:lvl4pPr>
              <a:lvl5pPr marL="2057400" lvl="4" indent="-228600">
                <a:lnSpc>
                  <a:spcPct val="90000"/>
                </a:lnSpc>
                <a:spcBef>
                  <a:spcPts val="500"/>
                </a:spcBef>
                <a:buFont typeface="Arial" panose="020B0604020202020204" pitchFamily="34" charset="0"/>
                <a:buChar char="•"/>
                <a:defRPr sz="1400">
                  <a:solidFill>
                    <a:schemeClr val="tx2"/>
                  </a:solidFill>
                  <a:latin typeface="PT Serif" panose="020A0603040505020204" pitchFamily="18" charset="77"/>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91440" indent="-91440">
                <a:lnSpc>
                  <a:spcPct val="100000"/>
                </a:lnSpc>
                <a:spcBef>
                  <a:spcPct val="20000"/>
                </a:spcBef>
              </a:pPr>
              <a:r>
                <a:rPr lang="en-US" sz="800" dirty="0">
                  <a:solidFill>
                    <a:schemeClr val="tx1"/>
                  </a:solidFill>
                  <a:latin typeface="PT Serif" panose="020A0603040505020204" pitchFamily="18" charset="0"/>
                </a:rPr>
                <a:t>Staging Review</a:t>
              </a:r>
              <a:endParaRPr lang="en-US" dirty="0"/>
            </a:p>
            <a:p>
              <a:pPr marL="91440" indent="-91440">
                <a:lnSpc>
                  <a:spcPct val="100000"/>
                </a:lnSpc>
                <a:spcBef>
                  <a:spcPct val="20000"/>
                </a:spcBef>
              </a:pPr>
              <a:r>
                <a:rPr lang="en-US" sz="800" dirty="0">
                  <a:solidFill>
                    <a:schemeClr val="tx1"/>
                  </a:solidFill>
                  <a:latin typeface="PT Serif" panose="020A0603040505020204" pitchFamily="18" charset="0"/>
                </a:rPr>
                <a:t>Analytics Review</a:t>
              </a:r>
            </a:p>
          </p:txBody>
        </p:sp>
      </p:grpSp>
      <p:grpSp>
        <p:nvGrpSpPr>
          <p:cNvPr id="47" name="Group 46">
            <a:extLst>
              <a:ext uri="{FF2B5EF4-FFF2-40B4-BE49-F238E27FC236}">
                <a16:creationId xmlns:a16="http://schemas.microsoft.com/office/drawing/2014/main" id="{144B8B8A-0EDC-41B8-B708-157183C6512C}"/>
              </a:ext>
            </a:extLst>
          </p:cNvPr>
          <p:cNvGrpSpPr/>
          <p:nvPr/>
        </p:nvGrpSpPr>
        <p:grpSpPr>
          <a:xfrm>
            <a:off x="10474714" y="5739940"/>
            <a:ext cx="1053452" cy="248783"/>
            <a:chOff x="10293285" y="6051998"/>
            <a:chExt cx="1053452" cy="248783"/>
          </a:xfrm>
        </p:grpSpPr>
        <p:sp>
          <p:nvSpPr>
            <p:cNvPr id="25" name="Google Shape;939;p23">
              <a:extLst>
                <a:ext uri="{FF2B5EF4-FFF2-40B4-BE49-F238E27FC236}">
                  <a16:creationId xmlns:a16="http://schemas.microsoft.com/office/drawing/2014/main" id="{78586802-864A-4BB3-BDDB-063549C092F9}"/>
                </a:ext>
              </a:extLst>
            </p:cNvPr>
            <p:cNvSpPr txBox="1"/>
            <p:nvPr/>
          </p:nvSpPr>
          <p:spPr>
            <a:xfrm>
              <a:off x="10539007" y="6103488"/>
              <a:ext cx="807730" cy="138499"/>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202120"/>
                </a:buClr>
                <a:buSzPts val="900"/>
                <a:buFont typeface="PT Serif"/>
                <a:buNone/>
              </a:pPr>
              <a:r>
                <a:rPr lang="en-US" sz="900" b="1" i="0" u="none" strike="noStrike" cap="none" dirty="0">
                  <a:solidFill>
                    <a:srgbClr val="202120"/>
                  </a:solidFill>
                  <a:latin typeface="PT Serif"/>
                  <a:ea typeface="PT Serif"/>
                  <a:cs typeface="PT Serif"/>
                  <a:sym typeface="PT Serif"/>
                </a:rPr>
                <a:t>MVP Launch</a:t>
              </a:r>
              <a:endParaRPr sz="900" b="0" i="0" u="none" strike="noStrike" cap="none" dirty="0">
                <a:solidFill>
                  <a:srgbClr val="202120"/>
                </a:solidFill>
                <a:latin typeface="PT Serif"/>
                <a:ea typeface="PT Serif"/>
                <a:cs typeface="PT Serif"/>
                <a:sym typeface="PT Serif"/>
              </a:endParaRPr>
            </a:p>
          </p:txBody>
        </p:sp>
        <p:sp>
          <p:nvSpPr>
            <p:cNvPr id="26" name="Google Shape;940;p23">
              <a:extLst>
                <a:ext uri="{FF2B5EF4-FFF2-40B4-BE49-F238E27FC236}">
                  <a16:creationId xmlns:a16="http://schemas.microsoft.com/office/drawing/2014/main" id="{3F5CB113-8636-4DA9-9AC0-F923611F1005}"/>
                </a:ext>
              </a:extLst>
            </p:cNvPr>
            <p:cNvSpPr/>
            <p:nvPr/>
          </p:nvSpPr>
          <p:spPr>
            <a:xfrm>
              <a:off x="10293285" y="6051998"/>
              <a:ext cx="246888" cy="248783"/>
            </a:xfrm>
            <a:prstGeom prst="diamond">
              <a:avLst/>
            </a:prstGeom>
            <a:solidFill>
              <a:schemeClr val="accent4"/>
            </a:solidFill>
            <a:ln w="9525" cap="flat" cmpd="sng">
              <a:solidFill>
                <a:schemeClr val="lt1"/>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chemeClr val="dk1"/>
                </a:buClr>
                <a:buSzPts val="900"/>
                <a:buFont typeface="Calibri"/>
                <a:buNone/>
              </a:pPr>
              <a:endParaRPr sz="900" b="0" i="0" u="none" strike="noStrike" cap="none" dirty="0">
                <a:solidFill>
                  <a:srgbClr val="202120"/>
                </a:solidFill>
                <a:latin typeface="PT Serif"/>
                <a:ea typeface="PT Serif"/>
                <a:cs typeface="PT Serif"/>
                <a:sym typeface="PT Serif"/>
              </a:endParaRPr>
            </a:p>
          </p:txBody>
        </p:sp>
      </p:grpSp>
      <p:sp>
        <p:nvSpPr>
          <p:cNvPr id="64" name="Google Shape;898;p23">
            <a:extLst>
              <a:ext uri="{FF2B5EF4-FFF2-40B4-BE49-F238E27FC236}">
                <a16:creationId xmlns:a16="http://schemas.microsoft.com/office/drawing/2014/main" id="{21454865-DFF1-4809-BD9E-F955F698D8A6}"/>
              </a:ext>
            </a:extLst>
          </p:cNvPr>
          <p:cNvSpPr/>
          <p:nvPr/>
        </p:nvSpPr>
        <p:spPr>
          <a:xfrm>
            <a:off x="411182" y="2585977"/>
            <a:ext cx="641526" cy="276384"/>
          </a:xfrm>
          <a:prstGeom prst="rect">
            <a:avLst/>
          </a:prstGeom>
          <a:solidFill>
            <a:schemeClr val="lt1"/>
          </a:solid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dirty="0">
                <a:solidFill>
                  <a:srgbClr val="202120"/>
                </a:solidFill>
                <a:latin typeface="PT Serif"/>
                <a:ea typeface="PT Serif"/>
                <a:cs typeface="PT Serif"/>
                <a:sym typeface="PT Serif"/>
              </a:rPr>
              <a:t>Access the Form</a:t>
            </a:r>
            <a:endParaRPr sz="900" b="1" i="0" u="none" strike="noStrike" cap="none" dirty="0">
              <a:solidFill>
                <a:srgbClr val="202120"/>
              </a:solidFill>
              <a:latin typeface="PT Serif"/>
              <a:ea typeface="PT Serif"/>
              <a:cs typeface="PT Serif"/>
              <a:sym typeface="PT Serif"/>
            </a:endParaRPr>
          </a:p>
        </p:txBody>
      </p:sp>
      <p:sp>
        <p:nvSpPr>
          <p:cNvPr id="73" name="TextBox 72">
            <a:extLst>
              <a:ext uri="{FF2B5EF4-FFF2-40B4-BE49-F238E27FC236}">
                <a16:creationId xmlns:a16="http://schemas.microsoft.com/office/drawing/2014/main" id="{348F3EA5-D2DB-4163-8D93-D68E3D126D28}"/>
              </a:ext>
            </a:extLst>
          </p:cNvPr>
          <p:cNvSpPr txBox="1">
            <a:spLocks/>
          </p:cNvSpPr>
          <p:nvPr>
            <p:custDataLst>
              <p:tags r:id="rId8"/>
            </p:custDataLst>
          </p:nvPr>
        </p:nvSpPr>
        <p:spPr>
          <a:xfrm>
            <a:off x="3787626" y="2542435"/>
            <a:ext cx="3746392" cy="1403461"/>
          </a:xfrm>
          <a:prstGeom prst="rect">
            <a:avLst/>
          </a:prstGeom>
        </p:spPr>
        <p:txBody>
          <a:bodyPr vert="horz" wrap="square" lIns="0" tIns="0" rIns="0" bIns="0" rtlCol="0" anchor="t" anchorCtr="0">
            <a:spAutoFit/>
          </a:bodyPr>
          <a:lstStyle>
            <a:defPPr>
              <a:defRPr lang="en-US"/>
            </a:defPPr>
            <a:lvl1pPr marL="228600" lvl="0" indent="-228600">
              <a:lnSpc>
                <a:spcPct val="100000"/>
              </a:lnSpc>
              <a:spcBef>
                <a:spcPct val="20000"/>
              </a:spcBef>
              <a:buFont typeface="Arial" panose="020B0604020202020204" pitchFamily="34" charset="0"/>
              <a:buChar char="•"/>
              <a:defRPr sz="800">
                <a:solidFill>
                  <a:schemeClr val="tx2"/>
                </a:solidFill>
                <a:latin typeface="PT Serif" panose="020A0603040505020204" pitchFamily="18" charset="0"/>
              </a:defRPr>
            </a:lvl1pPr>
            <a:lvl2pPr marL="685800" lvl="1" indent="-228600">
              <a:lnSpc>
                <a:spcPct val="90000"/>
              </a:lnSpc>
              <a:spcBef>
                <a:spcPts val="500"/>
              </a:spcBef>
              <a:buFont typeface="Arial" panose="020B0604020202020204" pitchFamily="34" charset="0"/>
              <a:buChar char="•"/>
              <a:defRPr>
                <a:solidFill>
                  <a:schemeClr val="tx2"/>
                </a:solidFill>
                <a:latin typeface="PT Serif" panose="020A0603040505020204" pitchFamily="18" charset="77"/>
              </a:defRPr>
            </a:lvl2pPr>
            <a:lvl3pPr marL="1143000" lvl="2" indent="-228600">
              <a:lnSpc>
                <a:spcPct val="90000"/>
              </a:lnSpc>
              <a:spcBef>
                <a:spcPts val="500"/>
              </a:spcBef>
              <a:buFont typeface="Arial" panose="020B0604020202020204" pitchFamily="34" charset="0"/>
              <a:buChar char="•"/>
              <a:defRPr sz="1600">
                <a:solidFill>
                  <a:schemeClr val="tx2"/>
                </a:solidFill>
                <a:latin typeface="PT Serif" panose="020A0603040505020204" pitchFamily="18" charset="77"/>
              </a:defRPr>
            </a:lvl3pPr>
            <a:lvl4pPr marL="1600200" lvl="3" indent="-228600">
              <a:lnSpc>
                <a:spcPct val="90000"/>
              </a:lnSpc>
              <a:spcBef>
                <a:spcPts val="500"/>
              </a:spcBef>
              <a:buFont typeface="Arial" panose="020B0604020202020204" pitchFamily="34" charset="0"/>
              <a:buChar char="•"/>
              <a:defRPr sz="1400">
                <a:solidFill>
                  <a:schemeClr val="tx2"/>
                </a:solidFill>
                <a:latin typeface="PT Serif" panose="020A0603040505020204" pitchFamily="18" charset="77"/>
              </a:defRPr>
            </a:lvl4pPr>
            <a:lvl5pPr marL="2057400" lvl="4" indent="-228600">
              <a:lnSpc>
                <a:spcPct val="90000"/>
              </a:lnSpc>
              <a:spcBef>
                <a:spcPts val="500"/>
              </a:spcBef>
              <a:buFont typeface="Arial" panose="020B0604020202020204" pitchFamily="34" charset="0"/>
              <a:buChar char="•"/>
              <a:defRPr sz="1400">
                <a:solidFill>
                  <a:schemeClr val="tx2"/>
                </a:solidFill>
                <a:latin typeface="PT Serif" panose="020A0603040505020204" pitchFamily="18" charset="77"/>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91440" indent="-91440"/>
            <a:r>
              <a:rPr lang="en-US" dirty="0">
                <a:solidFill>
                  <a:schemeClr val="tx1"/>
                </a:solidFill>
              </a:rPr>
              <a:t>Provision backend for S3 bucket (or integrate with existing </a:t>
            </a:r>
            <a:endParaRPr lang="en-US" dirty="0"/>
          </a:p>
          <a:p>
            <a:pPr marL="91440" indent="-91440"/>
            <a:r>
              <a:rPr lang="en-US" dirty="0">
                <a:solidFill>
                  <a:schemeClr val="tx1"/>
                </a:solidFill>
              </a:rPr>
              <a:t>Write POC for the script to get data from flat file to database </a:t>
            </a:r>
          </a:p>
          <a:p>
            <a:pPr marL="91440" indent="-91440"/>
            <a:r>
              <a:rPr lang="en-US" dirty="0">
                <a:solidFill>
                  <a:schemeClr val="tx1"/>
                </a:solidFill>
              </a:rPr>
              <a:t>Make POC script production ready e.g., add error handling </a:t>
            </a:r>
          </a:p>
          <a:p>
            <a:pPr marL="91440" indent="-91440"/>
            <a:r>
              <a:rPr lang="en-US" dirty="0">
                <a:solidFill>
                  <a:schemeClr val="tx1"/>
                </a:solidFill>
              </a:rPr>
              <a:t>Build data mapping to real data </a:t>
            </a:r>
          </a:p>
          <a:p>
            <a:pPr marL="91440" indent="-91440"/>
            <a:r>
              <a:rPr lang="en-US" dirty="0">
                <a:solidFill>
                  <a:schemeClr val="tx1"/>
                </a:solidFill>
                <a:latin typeface="PT Serif"/>
              </a:rPr>
              <a:t>As a Veteran, I want to download my form so that I can have it for my records </a:t>
            </a:r>
            <a:endParaRPr lang="en-US" dirty="0">
              <a:solidFill>
                <a:schemeClr val="tx1"/>
              </a:solidFill>
            </a:endParaRPr>
          </a:p>
          <a:p>
            <a:pPr marL="91440" indent="-91440"/>
            <a:r>
              <a:rPr lang="en-US" dirty="0">
                <a:solidFill>
                  <a:schemeClr val="tx1"/>
                </a:solidFill>
              </a:rPr>
              <a:t>As a Veteran, I want to understand what the form is so I know what to do with it </a:t>
            </a:r>
          </a:p>
          <a:p>
            <a:pPr marL="91440" indent="-91440"/>
            <a:r>
              <a:rPr lang="en-US" dirty="0">
                <a:solidFill>
                  <a:schemeClr val="tx1"/>
                </a:solidFill>
              </a:rPr>
              <a:t>As a Veteran, I want to learn about the form so that I know whether or not to log in to download it</a:t>
            </a:r>
          </a:p>
          <a:p>
            <a:pPr marL="91440" indent="-91440"/>
            <a:r>
              <a:rPr lang="en-US" dirty="0">
                <a:solidFill>
                  <a:schemeClr val="tx1"/>
                </a:solidFill>
              </a:rPr>
              <a:t>As a Veteran, if I’m not logged in, I want to be redirected back to login to download the form </a:t>
            </a:r>
          </a:p>
        </p:txBody>
      </p:sp>
      <p:sp>
        <p:nvSpPr>
          <p:cNvPr id="5" name="TextBox 4">
            <a:extLst>
              <a:ext uri="{FF2B5EF4-FFF2-40B4-BE49-F238E27FC236}">
                <a16:creationId xmlns:a16="http://schemas.microsoft.com/office/drawing/2014/main" id="{21B423CD-3B5E-4DA4-B685-33FCD6698AF8}"/>
              </a:ext>
            </a:extLst>
          </p:cNvPr>
          <p:cNvSpPr txBox="1"/>
          <p:nvPr>
            <p:custDataLst>
              <p:tags r:id="rId9"/>
            </p:custDataLst>
          </p:nvPr>
        </p:nvSpPr>
        <p:spPr>
          <a:xfrm>
            <a:off x="1341490" y="2564206"/>
            <a:ext cx="2360553" cy="1354217"/>
          </a:xfrm>
          <a:prstGeom prst="rect">
            <a:avLst/>
          </a:prstGeom>
        </p:spPr>
        <p:txBody>
          <a:bodyPr vert="horz" wrap="square" lIns="0" tIns="0" rIns="0" bIns="0" rtlCol="0" anchor="t" anchorCtr="0">
            <a:spAutoFit/>
          </a:bodyPr>
          <a:lstStyle>
            <a:lvl1pPr marL="228600" lvl="0" indent="-228600">
              <a:lnSpc>
                <a:spcPct val="90000"/>
              </a:lnSpc>
              <a:spcBef>
                <a:spcPts val="1000"/>
              </a:spcBef>
              <a:buFont typeface="Arial" panose="020B0604020202020204" pitchFamily="34" charset="0"/>
              <a:buChar char="•"/>
              <a:defRPr sz="2000">
                <a:solidFill>
                  <a:schemeClr val="tx2"/>
                </a:solidFill>
                <a:latin typeface="PT Serif" panose="020A0603040505020204" pitchFamily="18" charset="77"/>
              </a:defRPr>
            </a:lvl1pPr>
            <a:lvl2pPr marL="685800" lvl="1" indent="-228600">
              <a:lnSpc>
                <a:spcPct val="90000"/>
              </a:lnSpc>
              <a:spcBef>
                <a:spcPts val="500"/>
              </a:spcBef>
              <a:buFont typeface="Arial" panose="020B0604020202020204" pitchFamily="34" charset="0"/>
              <a:buChar char="•"/>
              <a:defRPr>
                <a:solidFill>
                  <a:schemeClr val="tx2"/>
                </a:solidFill>
                <a:latin typeface="PT Serif" panose="020A0603040505020204" pitchFamily="18" charset="77"/>
              </a:defRPr>
            </a:lvl2pPr>
            <a:lvl3pPr marL="1143000" lvl="2" indent="-228600">
              <a:lnSpc>
                <a:spcPct val="90000"/>
              </a:lnSpc>
              <a:spcBef>
                <a:spcPts val="500"/>
              </a:spcBef>
              <a:buFont typeface="Arial" panose="020B0604020202020204" pitchFamily="34" charset="0"/>
              <a:buChar char="•"/>
              <a:defRPr sz="1600">
                <a:solidFill>
                  <a:schemeClr val="tx2"/>
                </a:solidFill>
                <a:latin typeface="PT Serif" panose="020A0603040505020204" pitchFamily="18" charset="77"/>
              </a:defRPr>
            </a:lvl3pPr>
            <a:lvl4pPr marL="1600200" lvl="3" indent="-228600">
              <a:lnSpc>
                <a:spcPct val="90000"/>
              </a:lnSpc>
              <a:spcBef>
                <a:spcPts val="500"/>
              </a:spcBef>
              <a:buFont typeface="Arial" panose="020B0604020202020204" pitchFamily="34" charset="0"/>
              <a:buChar char="•"/>
              <a:defRPr sz="1400">
                <a:solidFill>
                  <a:schemeClr val="tx2"/>
                </a:solidFill>
                <a:latin typeface="PT Serif" panose="020A0603040505020204" pitchFamily="18" charset="77"/>
              </a:defRPr>
            </a:lvl4pPr>
            <a:lvl5pPr marL="2057400" lvl="4" indent="-228600">
              <a:lnSpc>
                <a:spcPct val="90000"/>
              </a:lnSpc>
              <a:spcBef>
                <a:spcPts val="500"/>
              </a:spcBef>
              <a:buFont typeface="Arial" panose="020B0604020202020204" pitchFamily="34" charset="0"/>
              <a:buChar char="•"/>
              <a:defRPr sz="1400">
                <a:solidFill>
                  <a:schemeClr val="tx2"/>
                </a:solidFill>
                <a:latin typeface="PT Serif" panose="020A0603040505020204" pitchFamily="18" charset="77"/>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91440" indent="-91440">
              <a:lnSpc>
                <a:spcPct val="100000"/>
              </a:lnSpc>
              <a:spcBef>
                <a:spcPct val="20000"/>
              </a:spcBef>
            </a:pPr>
            <a:r>
              <a:rPr lang="en-US" sz="800" dirty="0">
                <a:solidFill>
                  <a:schemeClr val="tx1"/>
                </a:solidFill>
                <a:latin typeface="PT Serif" panose="020A0603040505020204" pitchFamily="18" charset="0"/>
              </a:rPr>
              <a:t>Start POC of front end</a:t>
            </a:r>
            <a:r>
              <a:rPr lang="en-US" sz="800" dirty="0">
                <a:solidFill>
                  <a:schemeClr val="tx1"/>
                </a:solidFill>
              </a:rPr>
              <a:t> dummy page to be rendered locally </a:t>
            </a:r>
            <a:endParaRPr lang="en-US" dirty="0"/>
          </a:p>
          <a:p>
            <a:pPr marL="91440" indent="-91440">
              <a:lnSpc>
                <a:spcPct val="100000"/>
              </a:lnSpc>
              <a:spcBef>
                <a:spcPct val="20000"/>
              </a:spcBef>
            </a:pPr>
            <a:r>
              <a:rPr lang="en-US" sz="800" dirty="0">
                <a:solidFill>
                  <a:schemeClr val="tx1"/>
                </a:solidFill>
                <a:latin typeface="PT Serif" panose="020A0603040505020204" pitchFamily="18" charset="0"/>
              </a:rPr>
              <a:t>POC of PDF generation </a:t>
            </a:r>
          </a:p>
          <a:p>
            <a:pPr marL="91440" indent="-91440">
              <a:lnSpc>
                <a:spcPct val="100000"/>
              </a:lnSpc>
              <a:spcBef>
                <a:spcPct val="20000"/>
              </a:spcBef>
            </a:pPr>
            <a:r>
              <a:rPr lang="en-US" sz="800" dirty="0">
                <a:solidFill>
                  <a:schemeClr val="tx1"/>
                </a:solidFill>
                <a:latin typeface="PT Serif" panose="020A0603040505020204" pitchFamily="18" charset="0"/>
              </a:rPr>
              <a:t>Align on handoffs with VA enrollment system team </a:t>
            </a:r>
          </a:p>
          <a:p>
            <a:pPr marL="91440" indent="-91440">
              <a:lnSpc>
                <a:spcPct val="100000"/>
              </a:lnSpc>
              <a:spcBef>
                <a:spcPct val="20000"/>
              </a:spcBef>
            </a:pPr>
            <a:r>
              <a:rPr lang="en-US" sz="800" dirty="0">
                <a:solidFill>
                  <a:schemeClr val="tx1"/>
                </a:solidFill>
                <a:latin typeface="PT Serif" panose="020A0603040505020204" pitchFamily="18" charset="0"/>
              </a:rPr>
              <a:t>Understand how to provision S3 and database </a:t>
            </a:r>
          </a:p>
          <a:p>
            <a:pPr marL="91440" indent="-91440">
              <a:lnSpc>
                <a:spcPct val="100000"/>
              </a:lnSpc>
              <a:spcBef>
                <a:spcPct val="20000"/>
              </a:spcBef>
            </a:pPr>
            <a:r>
              <a:rPr lang="en-US" sz="800" dirty="0">
                <a:solidFill>
                  <a:schemeClr val="tx1"/>
                </a:solidFill>
                <a:latin typeface="PT Serif" panose="020A0603040505020204" pitchFamily="18" charset="0"/>
              </a:rPr>
              <a:t>Set up Rails model to map to table and stand up</a:t>
            </a:r>
            <a:r>
              <a:rPr lang="en-US" sz="800" dirty="0">
                <a:solidFill>
                  <a:schemeClr val="tx1"/>
                </a:solidFill>
              </a:rPr>
              <a:t> database table </a:t>
            </a:r>
          </a:p>
          <a:p>
            <a:pPr marL="91440" indent="-91440">
              <a:lnSpc>
                <a:spcPct val="100000"/>
              </a:lnSpc>
              <a:spcBef>
                <a:spcPct val="20000"/>
              </a:spcBef>
            </a:pPr>
            <a:r>
              <a:rPr lang="en-US" sz="800" dirty="0">
                <a:solidFill>
                  <a:schemeClr val="tx1"/>
                </a:solidFill>
                <a:latin typeface="PT Serif" panose="020A0603040505020204" pitchFamily="18" charset="0"/>
              </a:rPr>
              <a:t>Start to set up controller for endpoints currently blocked by S3 provisioning </a:t>
            </a:r>
          </a:p>
        </p:txBody>
      </p:sp>
      <p:sp>
        <p:nvSpPr>
          <p:cNvPr id="15" name="TextBox 14">
            <a:extLst>
              <a:ext uri="{FF2B5EF4-FFF2-40B4-BE49-F238E27FC236}">
                <a16:creationId xmlns:a16="http://schemas.microsoft.com/office/drawing/2014/main" id="{6BDCB91D-0402-4826-B150-5A032871A0EC}"/>
              </a:ext>
            </a:extLst>
          </p:cNvPr>
          <p:cNvSpPr txBox="1">
            <a:spLocks/>
          </p:cNvSpPr>
          <p:nvPr>
            <p:custDataLst>
              <p:tags r:id="rId10"/>
            </p:custDataLst>
          </p:nvPr>
        </p:nvSpPr>
        <p:spPr>
          <a:xfrm>
            <a:off x="7626859" y="2564206"/>
            <a:ext cx="2673604" cy="679311"/>
          </a:xfrm>
          <a:prstGeom prst="rect">
            <a:avLst/>
          </a:prstGeom>
        </p:spPr>
        <p:txBody>
          <a:bodyPr vert="horz" wrap="square" lIns="0" tIns="0" rIns="0" bIns="0" rtlCol="0" anchor="t" anchorCtr="0">
            <a:spAutoFit/>
          </a:bodyPr>
          <a:lstStyle>
            <a:lvl1pPr marL="228600" lvl="0" indent="-228600">
              <a:lnSpc>
                <a:spcPct val="90000"/>
              </a:lnSpc>
              <a:spcBef>
                <a:spcPts val="1000"/>
              </a:spcBef>
              <a:buFont typeface="Arial" panose="020B0604020202020204" pitchFamily="34" charset="0"/>
              <a:buChar char="•"/>
              <a:defRPr sz="2000">
                <a:solidFill>
                  <a:schemeClr val="tx2"/>
                </a:solidFill>
                <a:latin typeface="PT Serif" panose="020A0603040505020204" pitchFamily="18" charset="77"/>
              </a:defRPr>
            </a:lvl1pPr>
            <a:lvl2pPr marL="685800" lvl="1" indent="-228600">
              <a:lnSpc>
                <a:spcPct val="90000"/>
              </a:lnSpc>
              <a:spcBef>
                <a:spcPts val="500"/>
              </a:spcBef>
              <a:buFont typeface="Arial" panose="020B0604020202020204" pitchFamily="34" charset="0"/>
              <a:buChar char="•"/>
              <a:defRPr>
                <a:solidFill>
                  <a:schemeClr val="tx2"/>
                </a:solidFill>
                <a:latin typeface="PT Serif" panose="020A0603040505020204" pitchFamily="18" charset="77"/>
              </a:defRPr>
            </a:lvl2pPr>
            <a:lvl3pPr marL="1143000" lvl="2" indent="-228600">
              <a:lnSpc>
                <a:spcPct val="90000"/>
              </a:lnSpc>
              <a:spcBef>
                <a:spcPts val="500"/>
              </a:spcBef>
              <a:buFont typeface="Arial" panose="020B0604020202020204" pitchFamily="34" charset="0"/>
              <a:buChar char="•"/>
              <a:defRPr sz="1600">
                <a:solidFill>
                  <a:schemeClr val="tx2"/>
                </a:solidFill>
                <a:latin typeface="PT Serif" panose="020A0603040505020204" pitchFamily="18" charset="77"/>
              </a:defRPr>
            </a:lvl3pPr>
            <a:lvl4pPr marL="1600200" lvl="3" indent="-228600">
              <a:lnSpc>
                <a:spcPct val="90000"/>
              </a:lnSpc>
              <a:spcBef>
                <a:spcPts val="500"/>
              </a:spcBef>
              <a:buFont typeface="Arial" panose="020B0604020202020204" pitchFamily="34" charset="0"/>
              <a:buChar char="•"/>
              <a:defRPr sz="1400">
                <a:solidFill>
                  <a:schemeClr val="tx2"/>
                </a:solidFill>
                <a:latin typeface="PT Serif" panose="020A0603040505020204" pitchFamily="18" charset="77"/>
              </a:defRPr>
            </a:lvl4pPr>
            <a:lvl5pPr marL="2057400" lvl="4" indent="-228600">
              <a:lnSpc>
                <a:spcPct val="90000"/>
              </a:lnSpc>
              <a:spcBef>
                <a:spcPts val="500"/>
              </a:spcBef>
              <a:buFont typeface="Arial" panose="020B0604020202020204" pitchFamily="34" charset="0"/>
              <a:buChar char="•"/>
              <a:defRPr sz="1400">
                <a:solidFill>
                  <a:schemeClr val="tx2"/>
                </a:solidFill>
                <a:latin typeface="PT Serif" panose="020A0603040505020204" pitchFamily="18" charset="77"/>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91440" indent="-91440">
              <a:lnSpc>
                <a:spcPct val="100000"/>
              </a:lnSpc>
              <a:spcBef>
                <a:spcPct val="20000"/>
              </a:spcBef>
            </a:pPr>
            <a:r>
              <a:rPr lang="en-US" sz="800" dirty="0">
                <a:solidFill>
                  <a:schemeClr val="tx1"/>
                </a:solidFill>
                <a:latin typeface="PT Serif" panose="020A0603040505020204" pitchFamily="18" charset="0"/>
              </a:rPr>
              <a:t>User Acceptance Testing to validate how to access the 1095-B page – unauthenticated </a:t>
            </a:r>
            <a:endParaRPr lang="en-US" dirty="0"/>
          </a:p>
          <a:p>
            <a:pPr marL="91440" indent="-91440">
              <a:lnSpc>
                <a:spcPct val="100000"/>
              </a:lnSpc>
              <a:spcBef>
                <a:spcPct val="20000"/>
              </a:spcBef>
            </a:pPr>
            <a:r>
              <a:rPr lang="en-US" sz="800" dirty="0">
                <a:solidFill>
                  <a:schemeClr val="tx1"/>
                </a:solidFill>
                <a:latin typeface="PT Serif" panose="020A0603040505020204" pitchFamily="18" charset="0"/>
              </a:rPr>
              <a:t>User Acceptance Testing to validate how to access the 1095-B form – authenticated </a:t>
            </a:r>
          </a:p>
          <a:p>
            <a:pPr marL="91440" indent="-91440">
              <a:lnSpc>
                <a:spcPct val="100000"/>
              </a:lnSpc>
              <a:spcBef>
                <a:spcPct val="20000"/>
              </a:spcBef>
            </a:pPr>
            <a:r>
              <a:rPr lang="en-US" sz="800" dirty="0">
                <a:solidFill>
                  <a:schemeClr val="tx1"/>
                </a:solidFill>
                <a:latin typeface="PT Serif" panose="020A0603040505020204" pitchFamily="18" charset="0"/>
              </a:rPr>
              <a:t>Update from feedback from staging review </a:t>
            </a:r>
          </a:p>
        </p:txBody>
      </p:sp>
      <p:sp>
        <p:nvSpPr>
          <p:cNvPr id="48" name="TextBox 47">
            <a:extLst>
              <a:ext uri="{FF2B5EF4-FFF2-40B4-BE49-F238E27FC236}">
                <a16:creationId xmlns:a16="http://schemas.microsoft.com/office/drawing/2014/main" id="{70F71E6A-0D40-49FB-9899-F96120AFA52C}"/>
              </a:ext>
            </a:extLst>
          </p:cNvPr>
          <p:cNvSpPr txBox="1">
            <a:spLocks/>
          </p:cNvSpPr>
          <p:nvPr>
            <p:custDataLst>
              <p:tags r:id="rId11"/>
            </p:custDataLst>
          </p:nvPr>
        </p:nvSpPr>
        <p:spPr>
          <a:xfrm>
            <a:off x="10445606" y="4480198"/>
            <a:ext cx="1221501" cy="383846"/>
          </a:xfrm>
          <a:prstGeom prst="rect">
            <a:avLst/>
          </a:prstGeom>
        </p:spPr>
        <p:txBody>
          <a:bodyPr vert="horz" wrap="square" lIns="0" tIns="0" rIns="0" bIns="0" rtlCol="0" anchor="t" anchorCtr="0">
            <a:spAutoFit/>
          </a:bodyPr>
          <a:lstStyle>
            <a:lvl1pPr marL="228600" lvl="0" indent="-228600">
              <a:lnSpc>
                <a:spcPct val="90000"/>
              </a:lnSpc>
              <a:spcBef>
                <a:spcPts val="1000"/>
              </a:spcBef>
              <a:buFont typeface="Arial" panose="020B0604020202020204" pitchFamily="34" charset="0"/>
              <a:buChar char="•"/>
              <a:defRPr sz="2000">
                <a:solidFill>
                  <a:schemeClr val="tx2"/>
                </a:solidFill>
                <a:latin typeface="PT Serif" panose="020A0603040505020204" pitchFamily="18" charset="77"/>
              </a:defRPr>
            </a:lvl1pPr>
            <a:lvl2pPr marL="685800" lvl="1" indent="-228600">
              <a:lnSpc>
                <a:spcPct val="90000"/>
              </a:lnSpc>
              <a:spcBef>
                <a:spcPts val="500"/>
              </a:spcBef>
              <a:buFont typeface="Arial" panose="020B0604020202020204" pitchFamily="34" charset="0"/>
              <a:buChar char="•"/>
              <a:defRPr>
                <a:solidFill>
                  <a:schemeClr val="tx2"/>
                </a:solidFill>
                <a:latin typeface="PT Serif" panose="020A0603040505020204" pitchFamily="18" charset="77"/>
              </a:defRPr>
            </a:lvl2pPr>
            <a:lvl3pPr marL="1143000" lvl="2" indent="-228600">
              <a:lnSpc>
                <a:spcPct val="90000"/>
              </a:lnSpc>
              <a:spcBef>
                <a:spcPts val="500"/>
              </a:spcBef>
              <a:buFont typeface="Arial" panose="020B0604020202020204" pitchFamily="34" charset="0"/>
              <a:buChar char="•"/>
              <a:defRPr sz="1600">
                <a:solidFill>
                  <a:schemeClr val="tx2"/>
                </a:solidFill>
                <a:latin typeface="PT Serif" panose="020A0603040505020204" pitchFamily="18" charset="77"/>
              </a:defRPr>
            </a:lvl3pPr>
            <a:lvl4pPr marL="1600200" lvl="3" indent="-228600">
              <a:lnSpc>
                <a:spcPct val="90000"/>
              </a:lnSpc>
              <a:spcBef>
                <a:spcPts val="500"/>
              </a:spcBef>
              <a:buFont typeface="Arial" panose="020B0604020202020204" pitchFamily="34" charset="0"/>
              <a:buChar char="•"/>
              <a:defRPr sz="1400">
                <a:solidFill>
                  <a:schemeClr val="tx2"/>
                </a:solidFill>
                <a:latin typeface="PT Serif" panose="020A0603040505020204" pitchFamily="18" charset="77"/>
              </a:defRPr>
            </a:lvl4pPr>
            <a:lvl5pPr marL="2057400" lvl="4" indent="-228600">
              <a:lnSpc>
                <a:spcPct val="90000"/>
              </a:lnSpc>
              <a:spcBef>
                <a:spcPts val="500"/>
              </a:spcBef>
              <a:buFont typeface="Arial" panose="020B0604020202020204" pitchFamily="34" charset="0"/>
              <a:buChar char="•"/>
              <a:defRPr sz="1400">
                <a:solidFill>
                  <a:schemeClr val="tx2"/>
                </a:solidFill>
                <a:latin typeface="PT Serif" panose="020A0603040505020204" pitchFamily="18" charset="77"/>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91440" indent="-91440">
              <a:lnSpc>
                <a:spcPct val="100000"/>
              </a:lnSpc>
              <a:spcBef>
                <a:spcPct val="20000"/>
              </a:spcBef>
            </a:pPr>
            <a:r>
              <a:rPr lang="en-US" sz="800" dirty="0">
                <a:solidFill>
                  <a:schemeClr val="tx1"/>
                </a:solidFill>
                <a:latin typeface="PT Serif" panose="020A0603040505020204" pitchFamily="18" charset="0"/>
              </a:rPr>
              <a:t>Iterate on designs for post-MVP build (e.g., Opt into paperless)</a:t>
            </a:r>
            <a:endParaRPr lang="en-US" dirty="0"/>
          </a:p>
        </p:txBody>
      </p:sp>
      <p:sp>
        <p:nvSpPr>
          <p:cNvPr id="44" name="Google Shape;493;p10">
            <a:extLst>
              <a:ext uri="{FF2B5EF4-FFF2-40B4-BE49-F238E27FC236}">
                <a16:creationId xmlns:a16="http://schemas.microsoft.com/office/drawing/2014/main" id="{09A37DB8-5893-4F47-AACD-3BAA1FF8A0C6}"/>
              </a:ext>
            </a:extLst>
          </p:cNvPr>
          <p:cNvSpPr txBox="1">
            <a:spLocks noGrp="1"/>
          </p:cNvSpPr>
          <p:nvPr>
            <p:ph type="title"/>
          </p:nvPr>
        </p:nvSpPr>
        <p:spPr>
          <a:xfrm>
            <a:off x="413362" y="737782"/>
            <a:ext cx="10734099" cy="428874"/>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dk1"/>
              </a:buClr>
              <a:buSzPts val="3600"/>
              <a:buFont typeface="PT Serif"/>
              <a:buNone/>
            </a:pPr>
            <a:r>
              <a:rPr lang="en-US" sz="2800" dirty="0"/>
              <a:t>We mapped out our draft of our path to launch in detail</a:t>
            </a:r>
            <a:endParaRPr sz="3200" dirty="0"/>
          </a:p>
        </p:txBody>
      </p:sp>
      <p:sp>
        <p:nvSpPr>
          <p:cNvPr id="53" name="Google Shape;495;p10">
            <a:extLst>
              <a:ext uri="{FF2B5EF4-FFF2-40B4-BE49-F238E27FC236}">
                <a16:creationId xmlns:a16="http://schemas.microsoft.com/office/drawing/2014/main" id="{8F911B36-261D-4F7B-98F3-267FE79F34C5}"/>
              </a:ext>
            </a:extLst>
          </p:cNvPr>
          <p:cNvSpPr txBox="1"/>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A8A8A"/>
              </a:buClr>
              <a:buSzPts val="1200"/>
              <a:buFont typeface="Arial"/>
              <a:buNone/>
            </a:pPr>
            <a:fld id="{00000000-1234-1234-1234-123412341234}" type="slidenum">
              <a:rPr lang="en-US" sz="1200" b="0" i="0" u="none" strike="noStrike" cap="none">
                <a:solidFill>
                  <a:srgbClr val="8A8A8A"/>
                </a:solidFill>
                <a:latin typeface="Source Sans Pro"/>
                <a:ea typeface="Source Sans Pro"/>
                <a:cs typeface="Source Sans Pro"/>
                <a:sym typeface="Source Sans Pro"/>
              </a:rPr>
              <a:t>30</a:t>
            </a:fld>
            <a:endParaRPr sz="1200" b="0" i="0" u="none" strike="noStrike" cap="none" dirty="0">
              <a:solidFill>
                <a:srgbClr val="8A8A8A"/>
              </a:solidFill>
              <a:latin typeface="Source Sans Pro"/>
              <a:ea typeface="Source Sans Pro"/>
              <a:cs typeface="Source Sans Pro"/>
              <a:sym typeface="Source Sans Pro"/>
            </a:endParaRPr>
          </a:p>
        </p:txBody>
      </p:sp>
      <p:sp>
        <p:nvSpPr>
          <p:cNvPr id="55" name="TextBox 54">
            <a:extLst>
              <a:ext uri="{FF2B5EF4-FFF2-40B4-BE49-F238E27FC236}">
                <a16:creationId xmlns:a16="http://schemas.microsoft.com/office/drawing/2014/main" id="{405E0DA6-10BC-4398-A4F3-921AA5F2350D}"/>
              </a:ext>
            </a:extLst>
          </p:cNvPr>
          <p:cNvSpPr txBox="1"/>
          <p:nvPr/>
        </p:nvSpPr>
        <p:spPr>
          <a:xfrm>
            <a:off x="10473304" y="3366823"/>
            <a:ext cx="1229767" cy="221599"/>
          </a:xfrm>
          <a:prstGeom prst="rect">
            <a:avLst/>
          </a:prstGeom>
        </p:spPr>
        <p:txBody>
          <a:bodyPr vert="horz" wrap="square" lIns="0" tIns="0" rIns="0" bIns="0" rtlCol="0" anchor="t" anchorCtr="0">
            <a:spAutoFit/>
          </a:bodyPr>
          <a:lstStyle>
            <a:lvl1pPr marL="228600" lvl="0" indent="-228600">
              <a:lnSpc>
                <a:spcPct val="90000"/>
              </a:lnSpc>
              <a:spcBef>
                <a:spcPts val="1000"/>
              </a:spcBef>
              <a:buFont typeface="Arial" panose="020B0604020202020204" pitchFamily="34" charset="0"/>
              <a:buChar char="•"/>
              <a:defRPr sz="2000">
                <a:solidFill>
                  <a:schemeClr val="tx2"/>
                </a:solidFill>
                <a:latin typeface="PT Serif" panose="020A0603040505020204" pitchFamily="18" charset="77"/>
              </a:defRPr>
            </a:lvl1pPr>
            <a:lvl2pPr marL="685800" lvl="1" indent="-228600">
              <a:lnSpc>
                <a:spcPct val="90000"/>
              </a:lnSpc>
              <a:spcBef>
                <a:spcPts val="500"/>
              </a:spcBef>
              <a:buFont typeface="Arial" panose="020B0604020202020204" pitchFamily="34" charset="0"/>
              <a:buChar char="•"/>
              <a:defRPr>
                <a:solidFill>
                  <a:schemeClr val="tx2"/>
                </a:solidFill>
                <a:latin typeface="PT Serif" panose="020A0603040505020204" pitchFamily="18" charset="77"/>
              </a:defRPr>
            </a:lvl2pPr>
            <a:lvl3pPr marL="1143000" lvl="2" indent="-228600">
              <a:lnSpc>
                <a:spcPct val="90000"/>
              </a:lnSpc>
              <a:spcBef>
                <a:spcPts val="500"/>
              </a:spcBef>
              <a:buFont typeface="Arial" panose="020B0604020202020204" pitchFamily="34" charset="0"/>
              <a:buChar char="•"/>
              <a:defRPr sz="1600">
                <a:solidFill>
                  <a:schemeClr val="tx2"/>
                </a:solidFill>
                <a:latin typeface="PT Serif" panose="020A0603040505020204" pitchFamily="18" charset="77"/>
              </a:defRPr>
            </a:lvl3pPr>
            <a:lvl4pPr marL="1600200" lvl="3" indent="-228600">
              <a:lnSpc>
                <a:spcPct val="90000"/>
              </a:lnSpc>
              <a:spcBef>
                <a:spcPts val="500"/>
              </a:spcBef>
              <a:buFont typeface="Arial" panose="020B0604020202020204" pitchFamily="34" charset="0"/>
              <a:buChar char="•"/>
              <a:defRPr sz="1400">
                <a:solidFill>
                  <a:schemeClr val="tx2"/>
                </a:solidFill>
                <a:latin typeface="PT Serif" panose="020A0603040505020204" pitchFamily="18" charset="77"/>
              </a:defRPr>
            </a:lvl4pPr>
            <a:lvl5pPr marL="2057400" lvl="4" indent="-228600">
              <a:lnSpc>
                <a:spcPct val="90000"/>
              </a:lnSpc>
              <a:spcBef>
                <a:spcPts val="500"/>
              </a:spcBef>
              <a:buFont typeface="Arial" panose="020B0604020202020204" pitchFamily="34" charset="0"/>
              <a:buChar char="•"/>
              <a:defRPr sz="1400">
                <a:solidFill>
                  <a:schemeClr val="tx2"/>
                </a:solidFill>
                <a:latin typeface="PT Serif" panose="020A0603040505020204" pitchFamily="18" charset="77"/>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indent="0">
              <a:buNone/>
            </a:pPr>
            <a:r>
              <a:rPr lang="en-US" sz="800" dirty="0">
                <a:solidFill>
                  <a:schemeClr val="tx1"/>
                </a:solidFill>
                <a:latin typeface="PT Serif" panose="020A0603040505020204" pitchFamily="18" charset="0"/>
              </a:rPr>
              <a:t>Final updates from UAT and QA as needed </a:t>
            </a:r>
          </a:p>
        </p:txBody>
      </p:sp>
      <p:sp>
        <p:nvSpPr>
          <p:cNvPr id="3" name="TextBox 2">
            <a:extLst>
              <a:ext uri="{FF2B5EF4-FFF2-40B4-BE49-F238E27FC236}">
                <a16:creationId xmlns:a16="http://schemas.microsoft.com/office/drawing/2014/main" id="{8305E5AA-E3FA-4826-884A-DEC104E039DD}"/>
              </a:ext>
            </a:extLst>
          </p:cNvPr>
          <p:cNvSpPr txBox="1"/>
          <p:nvPr/>
        </p:nvSpPr>
        <p:spPr>
          <a:xfrm>
            <a:off x="7119258" y="6422482"/>
            <a:ext cx="4064000" cy="359032"/>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PPr>
            <a:lvl1pPr marL="457200" indent="-355600">
              <a:lnSpc>
                <a:spcPct val="90000"/>
              </a:lnSpc>
              <a:spcBef>
                <a:spcPts val="1000"/>
              </a:spcBef>
              <a:buClr>
                <a:schemeClr val="dk2"/>
              </a:buClr>
              <a:buSzPts val="2000"/>
              <a:buChar char="•"/>
              <a:defRPr sz="2000">
                <a:solidFill>
                  <a:schemeClr val="dk2"/>
                </a:solidFill>
                <a:latin typeface="PT Serif"/>
                <a:ea typeface="PT Serif"/>
                <a:cs typeface="PT Serif"/>
              </a:defRPr>
            </a:lvl1pPr>
            <a:lvl2pPr marL="914400" indent="-342900">
              <a:lnSpc>
                <a:spcPct val="90000"/>
              </a:lnSpc>
              <a:spcBef>
                <a:spcPts val="500"/>
              </a:spcBef>
              <a:buClr>
                <a:schemeClr val="dk2"/>
              </a:buClr>
              <a:buSzPts val="1800"/>
              <a:buChar char="•"/>
              <a:defRPr sz="1800">
                <a:solidFill>
                  <a:schemeClr val="dk2"/>
                </a:solidFill>
                <a:latin typeface="PT Serif"/>
                <a:ea typeface="PT Serif"/>
                <a:cs typeface="PT Serif"/>
              </a:defRPr>
            </a:lvl2pPr>
            <a:lvl3pPr marL="1371600" indent="-330200">
              <a:lnSpc>
                <a:spcPct val="90000"/>
              </a:lnSpc>
              <a:spcBef>
                <a:spcPts val="500"/>
              </a:spcBef>
              <a:buClr>
                <a:schemeClr val="dk2"/>
              </a:buClr>
              <a:buSzPts val="1600"/>
              <a:buChar char="•"/>
              <a:defRPr sz="1600">
                <a:solidFill>
                  <a:schemeClr val="dk2"/>
                </a:solidFill>
                <a:latin typeface="PT Serif"/>
                <a:ea typeface="PT Serif"/>
                <a:cs typeface="PT Serif"/>
              </a:defRPr>
            </a:lvl3pPr>
            <a:lvl4pPr marL="1828800" indent="-317500">
              <a:lnSpc>
                <a:spcPct val="90000"/>
              </a:lnSpc>
              <a:spcBef>
                <a:spcPts val="500"/>
              </a:spcBef>
              <a:buClr>
                <a:schemeClr val="dk2"/>
              </a:buClr>
              <a:buSzPts val="1400"/>
              <a:buChar char="•"/>
              <a:defRPr>
                <a:solidFill>
                  <a:schemeClr val="dk2"/>
                </a:solidFill>
                <a:latin typeface="PT Serif"/>
                <a:ea typeface="PT Serif"/>
                <a:cs typeface="PT Serif"/>
              </a:defRPr>
            </a:lvl4pPr>
            <a:lvl5pPr marL="2286000" indent="-317500">
              <a:lnSpc>
                <a:spcPct val="90000"/>
              </a:lnSpc>
              <a:spcBef>
                <a:spcPts val="500"/>
              </a:spcBef>
              <a:buClr>
                <a:schemeClr val="dk2"/>
              </a:buClr>
              <a:buSzPts val="1400"/>
              <a:buChar char="•"/>
              <a:defRPr>
                <a:solidFill>
                  <a:schemeClr val="dk2"/>
                </a:solidFill>
                <a:latin typeface="PT Serif"/>
                <a:ea typeface="PT Serif"/>
                <a:cs typeface="PT Serif"/>
              </a:defRPr>
            </a:lvl5pPr>
            <a:lvl6pPr marL="2743200" indent="-342900">
              <a:lnSpc>
                <a:spcPct val="90000"/>
              </a:lnSpc>
              <a:spcBef>
                <a:spcPts val="500"/>
              </a:spcBef>
              <a:buClr>
                <a:schemeClr val="dk1"/>
              </a:buClr>
              <a:buSzPts val="1800"/>
              <a:buChar char="•"/>
              <a:defRPr sz="1800">
                <a:solidFill>
                  <a:schemeClr val="dk1"/>
                </a:solidFill>
                <a:latin typeface="Calibri"/>
                <a:ea typeface="Calibri"/>
                <a:cs typeface="Calibri"/>
              </a:defRPr>
            </a:lvl6pPr>
            <a:lvl7pPr marL="3200400" indent="-342900">
              <a:lnSpc>
                <a:spcPct val="90000"/>
              </a:lnSpc>
              <a:spcBef>
                <a:spcPts val="500"/>
              </a:spcBef>
              <a:buClr>
                <a:schemeClr val="dk1"/>
              </a:buClr>
              <a:buSzPts val="1800"/>
              <a:buChar char="•"/>
              <a:defRPr sz="1800">
                <a:solidFill>
                  <a:schemeClr val="dk1"/>
                </a:solidFill>
                <a:latin typeface="Calibri"/>
                <a:ea typeface="Calibri"/>
                <a:cs typeface="Calibri"/>
              </a:defRPr>
            </a:lvl7pPr>
            <a:lvl8pPr marL="3657600" indent="-342900">
              <a:lnSpc>
                <a:spcPct val="90000"/>
              </a:lnSpc>
              <a:spcBef>
                <a:spcPts val="500"/>
              </a:spcBef>
              <a:buClr>
                <a:schemeClr val="dk1"/>
              </a:buClr>
              <a:buSzPts val="1800"/>
              <a:buChar char="•"/>
              <a:defRPr sz="1800">
                <a:solidFill>
                  <a:schemeClr val="dk1"/>
                </a:solidFill>
                <a:latin typeface="Calibri"/>
                <a:ea typeface="Calibri"/>
                <a:cs typeface="Calibri"/>
              </a:defRPr>
            </a:lvl8pPr>
            <a:lvl9pPr marL="4114800" indent="-342900">
              <a:lnSpc>
                <a:spcPct val="90000"/>
              </a:lnSpc>
              <a:spcBef>
                <a:spcPts val="500"/>
              </a:spcBef>
              <a:buClr>
                <a:schemeClr val="dk1"/>
              </a:buClr>
              <a:buSzPts val="1800"/>
              <a:buChar char="•"/>
              <a:defRPr sz="1800">
                <a:solidFill>
                  <a:schemeClr val="dk1"/>
                </a:solidFill>
                <a:latin typeface="Calibri"/>
                <a:ea typeface="Calibri"/>
                <a:cs typeface="Calibri"/>
              </a:defRPr>
            </a:lvl9pPr>
          </a:lstStyle>
          <a:p>
            <a:pPr marL="101600" indent="0">
              <a:buNone/>
            </a:pPr>
            <a:r>
              <a:rPr lang="en-GB" sz="1000" dirty="0"/>
              <a:t>*Preliminary roadmap for planning purposes; subject to change</a:t>
            </a:r>
          </a:p>
        </p:txBody>
      </p:sp>
      <p:grpSp>
        <p:nvGrpSpPr>
          <p:cNvPr id="4" name="Google Shape;602;p14">
            <a:extLst>
              <a:ext uri="{FF2B5EF4-FFF2-40B4-BE49-F238E27FC236}">
                <a16:creationId xmlns:a16="http://schemas.microsoft.com/office/drawing/2014/main" id="{EC5415D1-9D76-49FE-A9C0-E7739D7E01A8}"/>
              </a:ext>
            </a:extLst>
          </p:cNvPr>
          <p:cNvGrpSpPr/>
          <p:nvPr/>
        </p:nvGrpSpPr>
        <p:grpSpPr>
          <a:xfrm>
            <a:off x="410431" y="309109"/>
            <a:ext cx="5150524" cy="369094"/>
            <a:chOff x="410431" y="309109"/>
            <a:chExt cx="5150524" cy="369094"/>
          </a:xfrm>
        </p:grpSpPr>
        <p:sp>
          <p:nvSpPr>
            <p:cNvPr id="57" name="Google Shape;603;p14">
              <a:extLst>
                <a:ext uri="{FF2B5EF4-FFF2-40B4-BE49-F238E27FC236}">
                  <a16:creationId xmlns:a16="http://schemas.microsoft.com/office/drawing/2014/main" id="{91376AF6-49EB-4A2E-8265-C202FA78DEF5}"/>
                </a:ext>
              </a:extLst>
            </p:cNvPr>
            <p:cNvSpPr/>
            <p:nvPr/>
          </p:nvSpPr>
          <p:spPr>
            <a:xfrm>
              <a:off x="410431" y="313703"/>
              <a:ext cx="255129" cy="263129"/>
            </a:xfrm>
            <a:prstGeom prst="ellipse">
              <a:avLst/>
            </a:prstGeom>
            <a:solidFill>
              <a:srgbClr val="014479"/>
            </a:solidFill>
            <a:ln>
              <a:noFill/>
            </a:ln>
          </p:spPr>
          <p:txBody>
            <a:bodyPr spcFirstLastPara="1" wrap="square" lIns="0" tIns="0" rIns="0" bIns="0" anchor="ctr" anchorCtr="1">
              <a:noAutofit/>
            </a:bodyPr>
            <a:lstStyle/>
            <a:p>
              <a:pPr marL="0" marR="0" lvl="0" indent="0" algn="ctr" rtl="0">
                <a:lnSpc>
                  <a:spcPct val="100000"/>
                </a:lnSpc>
                <a:spcBef>
                  <a:spcPts val="0"/>
                </a:spcBef>
                <a:spcAft>
                  <a:spcPts val="0"/>
                </a:spcAft>
                <a:buClr>
                  <a:srgbClr val="FFFFFF"/>
                </a:buClr>
                <a:buSzPts val="3600"/>
                <a:buFont typeface="PT Serif"/>
                <a:buNone/>
              </a:pPr>
              <a:r>
                <a:rPr lang="en-US" sz="1200" dirty="0">
                  <a:solidFill>
                    <a:srgbClr val="FFFFFF"/>
                  </a:solidFill>
                  <a:latin typeface="PT Serif"/>
                </a:rPr>
                <a:t>3</a:t>
              </a:r>
              <a:endParaRPr lang="en-US" sz="1200" b="0" i="0" u="none" strike="noStrike" cap="none" dirty="0">
                <a:solidFill>
                  <a:srgbClr val="FFFFFF"/>
                </a:solidFill>
                <a:latin typeface="PT Serif"/>
                <a:ea typeface="Arial"/>
                <a:cs typeface="Arial"/>
              </a:endParaRPr>
            </a:p>
          </p:txBody>
        </p:sp>
        <p:sp>
          <p:nvSpPr>
            <p:cNvPr id="58" name="Google Shape;604;p14">
              <a:extLst>
                <a:ext uri="{FF2B5EF4-FFF2-40B4-BE49-F238E27FC236}">
                  <a16:creationId xmlns:a16="http://schemas.microsoft.com/office/drawing/2014/main" id="{E966E117-DDA4-4173-9B5A-DC02C378E4E1}"/>
                </a:ext>
              </a:extLst>
            </p:cNvPr>
            <p:cNvSpPr txBox="1"/>
            <p:nvPr/>
          </p:nvSpPr>
          <p:spPr>
            <a:xfrm>
              <a:off x="736498" y="309109"/>
              <a:ext cx="4824457" cy="369094"/>
            </a:xfrm>
            <a:prstGeom prst="rect">
              <a:avLst/>
            </a:prstGeom>
            <a:noFill/>
            <a:ln>
              <a:noFill/>
            </a:ln>
          </p:spPr>
          <p:txBody>
            <a:bodyPr spcFirstLastPara="1" wrap="square" lIns="0" tIns="45700" rIns="0" bIns="45700" anchor="t" anchorCtr="0">
              <a:normAutofit/>
            </a:bodyPr>
            <a:lstStyle/>
            <a:p>
              <a:pPr marL="0" marR="0" lvl="0" indent="0" algn="l">
                <a:lnSpc>
                  <a:spcPct val="100000"/>
                </a:lnSpc>
                <a:spcBef>
                  <a:spcPts val="0"/>
                </a:spcBef>
                <a:spcAft>
                  <a:spcPts val="0"/>
                </a:spcAft>
                <a:buNone/>
              </a:pPr>
              <a:r>
                <a:rPr lang="en-US" dirty="0">
                  <a:solidFill>
                    <a:srgbClr val="0071BF"/>
                  </a:solidFill>
                  <a:latin typeface="Source Sans Pro"/>
                  <a:ea typeface="Source Sans Pro"/>
                  <a:sym typeface="Source Sans Pro"/>
                </a:rPr>
                <a:t>PRODUCT</a:t>
              </a:r>
              <a:endParaRPr lang="en-US" dirty="0"/>
            </a:p>
          </p:txBody>
        </p:sp>
      </p:grpSp>
      <p:sp>
        <p:nvSpPr>
          <p:cNvPr id="6" name="Google Shape;470;p9">
            <a:extLst>
              <a:ext uri="{FF2B5EF4-FFF2-40B4-BE49-F238E27FC236}">
                <a16:creationId xmlns:a16="http://schemas.microsoft.com/office/drawing/2014/main" id="{F80AB021-BF27-4A41-9F8D-8B87D5D24E3B}"/>
              </a:ext>
            </a:extLst>
          </p:cNvPr>
          <p:cNvSpPr txBox="1"/>
          <p:nvPr/>
        </p:nvSpPr>
        <p:spPr>
          <a:xfrm>
            <a:off x="10862275" y="6408650"/>
            <a:ext cx="778550" cy="276959"/>
          </a:xfrm>
          <a:prstGeom prst="rect">
            <a:avLst/>
          </a:prstGeom>
          <a:noFill/>
          <a:ln>
            <a:noFill/>
          </a:ln>
        </p:spPr>
        <p:txBody>
          <a:bodyPr spcFirstLastPara="1" wrap="square" lIns="91425" tIns="45700" rIns="91425" bIns="45700" anchor="t" anchorCtr="0">
            <a:spAutoFit/>
          </a:bodyPr>
          <a:lstStyle/>
          <a:p>
            <a:pPr marL="0" marR="0" lvl="0" indent="0" algn="r">
              <a:spcBef>
                <a:spcPts val="0"/>
              </a:spcBef>
              <a:spcAft>
                <a:spcPts val="0"/>
              </a:spcAft>
              <a:buNone/>
            </a:pPr>
            <a:r>
              <a:rPr lang="en-US" sz="1200" dirty="0">
                <a:solidFill>
                  <a:srgbClr val="747C74"/>
                </a:solidFill>
                <a:latin typeface="Source Sans Pro"/>
                <a:ea typeface="Source Sans Pro"/>
                <a:cs typeface="Calibri"/>
                <a:sym typeface="Source Sans Pro"/>
              </a:rPr>
              <a:t>Product</a:t>
            </a:r>
            <a:endParaRPr lang="en-US" dirty="0"/>
          </a:p>
        </p:txBody>
      </p:sp>
      <p:sp>
        <p:nvSpPr>
          <p:cNvPr id="8" name="Google Shape;337;p6">
            <a:extLst>
              <a:ext uri="{FF2B5EF4-FFF2-40B4-BE49-F238E27FC236}">
                <a16:creationId xmlns:a16="http://schemas.microsoft.com/office/drawing/2014/main" id="{C00ADDB5-9546-4FB3-B568-C77F8A35C812}"/>
              </a:ext>
            </a:extLst>
          </p:cNvPr>
          <p:cNvSpPr txBox="1"/>
          <p:nvPr/>
        </p:nvSpPr>
        <p:spPr>
          <a:xfrm>
            <a:off x="419100" y="6408650"/>
            <a:ext cx="2723465" cy="276999"/>
          </a:xfrm>
          <a:prstGeom prst="rect">
            <a:avLst/>
          </a:prstGeom>
          <a:noFill/>
          <a:ln>
            <a:noFill/>
          </a:ln>
        </p:spPr>
        <p:txBody>
          <a:bodyPr spcFirstLastPara="1" wrap="square" lIns="0" tIns="45700" rIns="91425" bIns="45700" anchor="t" anchorCtr="0">
            <a:spAutoFit/>
          </a:bodyPr>
          <a:lstStyle/>
          <a:p>
            <a:pPr marL="0" marR="0" lvl="0" indent="0" algn="l" rtl="0">
              <a:spcBef>
                <a:spcPts val="0"/>
              </a:spcBef>
              <a:spcAft>
                <a:spcPts val="0"/>
              </a:spcAft>
              <a:buNone/>
            </a:pPr>
            <a:r>
              <a:rPr lang="en-US" sz="1200" b="0" i="0" u="none" strike="noStrike" cap="none" dirty="0">
                <a:solidFill>
                  <a:srgbClr val="747C74"/>
                </a:solidFill>
                <a:latin typeface="Source Sans Pro"/>
                <a:ea typeface="Source Sans Pro"/>
                <a:cs typeface="Source Sans Pro"/>
                <a:sym typeface="Source Sans Pro"/>
              </a:rPr>
              <a:t>02-22 Sprint 2 Demo</a:t>
            </a:r>
            <a:endParaRPr sz="1200" b="0" i="0" u="none" strike="noStrike" cap="none" dirty="0">
              <a:solidFill>
                <a:srgbClr val="747C74"/>
              </a:solidFill>
              <a:latin typeface="Calibri"/>
              <a:ea typeface="Calibri"/>
              <a:cs typeface="Calibri"/>
              <a:sym typeface="Calibri"/>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54"/>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01125D29-B7BC-4E42-AE8B-BF3FE0A42F92}"/>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7024" name="think-cell Slide" r:id="rId5" imgW="347" imgH="348" progId="TCLayout.ActiveDocument.1">
                  <p:embed/>
                </p:oleObj>
              </mc:Choice>
              <mc:Fallback>
                <p:oleObj name="think-cell Slide" r:id="rId5" imgW="347" imgH="348" progId="TCLayout.ActiveDocument.1">
                  <p:embed/>
                  <p:pic>
                    <p:nvPicPr>
                      <p:cNvPr id="8" name="Object 7" hidden="1">
                        <a:extLst>
                          <a:ext uri="{FF2B5EF4-FFF2-40B4-BE49-F238E27FC236}">
                            <a16:creationId xmlns:a16="http://schemas.microsoft.com/office/drawing/2014/main" id="{01125D29-B7BC-4E42-AE8B-BF3FE0A42F92}"/>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59" name="Google Shape;559;p11"/>
          <p:cNvSpPr txBox="1"/>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A8A8A"/>
              </a:buClr>
              <a:buSzPts val="1200"/>
              <a:buFont typeface="Arial"/>
              <a:buNone/>
            </a:pPr>
            <a:fld id="{00000000-1234-1234-1234-123412341234}" type="slidenum">
              <a:rPr lang="en-US" sz="1200" b="0" i="0" u="none" strike="noStrike" cap="none">
                <a:solidFill>
                  <a:srgbClr val="8A8A8A"/>
                </a:solidFill>
                <a:latin typeface="Source Sans Pro"/>
                <a:ea typeface="Source Sans Pro"/>
                <a:cs typeface="Source Sans Pro"/>
                <a:sym typeface="Source Sans Pro"/>
              </a:rPr>
              <a:t>31</a:t>
            </a:fld>
            <a:endParaRPr sz="1200" b="0" i="0" u="none" strike="noStrike" cap="none" dirty="0">
              <a:solidFill>
                <a:srgbClr val="8A8A8A"/>
              </a:solidFill>
              <a:latin typeface="Source Sans Pro"/>
              <a:ea typeface="Source Sans Pro"/>
              <a:cs typeface="Source Sans Pro"/>
              <a:sym typeface="Source Sans Pro"/>
            </a:endParaRPr>
          </a:p>
        </p:txBody>
      </p:sp>
      <p:sp>
        <p:nvSpPr>
          <p:cNvPr id="561" name="Google Shape;561;p11"/>
          <p:cNvSpPr txBox="1"/>
          <p:nvPr/>
        </p:nvSpPr>
        <p:spPr>
          <a:xfrm>
            <a:off x="9138450" y="6116510"/>
            <a:ext cx="2743200" cy="276959"/>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400"/>
              <a:buFont typeface="Arial"/>
              <a:buNone/>
            </a:pPr>
            <a:r>
              <a:rPr lang="en-US" sz="1200" b="0" i="0" u="sng" strike="noStrike" cap="none" dirty="0">
                <a:solidFill>
                  <a:srgbClr val="000000"/>
                </a:solidFill>
                <a:latin typeface="Source Sans Pro"/>
                <a:ea typeface="Source Sans Pro"/>
                <a:sym typeface="Arial"/>
                <a:hlinkClick r:id="rId7">
                  <a:extLst>
                    <a:ext uri="{A12FA001-AC4F-418D-AE19-62706E023703}">
                      <ahyp:hlinkClr xmlns:ahyp="http://schemas.microsoft.com/office/drawing/2018/hyperlinkcolor" val="tx"/>
                    </a:ext>
                  </a:extLst>
                </a:hlinkClick>
              </a:rPr>
              <a:t>Mural Board Link</a:t>
            </a:r>
            <a:endParaRPr sz="1200" b="0" i="0" u="sng" strike="noStrike" cap="none" dirty="0">
              <a:solidFill>
                <a:srgbClr val="000000"/>
              </a:solidFill>
              <a:latin typeface="Source Sans Pro"/>
              <a:ea typeface="Source Sans Pro"/>
              <a:sym typeface="Arial"/>
              <a:hlinkClick r:id="rId7">
                <a:extLst>
                  <a:ext uri="{A12FA001-AC4F-418D-AE19-62706E023703}">
                    <ahyp:hlinkClr xmlns:ahyp="http://schemas.microsoft.com/office/drawing/2018/hyperlinkcolor" val="tx"/>
                  </a:ext>
                </a:extLst>
              </a:hlinkClick>
            </a:endParaRPr>
          </a:p>
        </p:txBody>
      </p:sp>
      <p:sp>
        <p:nvSpPr>
          <p:cNvPr id="562" name="Google Shape;562;p11"/>
          <p:cNvSpPr txBox="1"/>
          <p:nvPr/>
        </p:nvSpPr>
        <p:spPr>
          <a:xfrm>
            <a:off x="416943" y="750806"/>
            <a:ext cx="11353800" cy="832112"/>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chemeClr val="dk1"/>
              </a:buClr>
              <a:buSzPts val="3200"/>
              <a:buFont typeface="PT Serif"/>
              <a:buNone/>
            </a:pPr>
            <a:r>
              <a:rPr lang="en-US" sz="2800" b="0" i="0" u="none" strike="noStrike" cap="none" dirty="0">
                <a:solidFill>
                  <a:schemeClr val="dk1"/>
                </a:solidFill>
                <a:latin typeface="PT Serif"/>
                <a:ea typeface="PT Serif"/>
                <a:cs typeface="PT Serif"/>
                <a:sym typeface="PT Serif"/>
              </a:rPr>
              <a:t>We identified potential options where a Veteran could opt in to paperless, digital delivery</a:t>
            </a:r>
            <a:endParaRPr sz="1600" dirty="0">
              <a:solidFill>
                <a:schemeClr val="dk1"/>
              </a:solidFill>
              <a:latin typeface="Calibri"/>
              <a:ea typeface="Calibri"/>
              <a:cs typeface="Calibri"/>
              <a:sym typeface="Calibri"/>
            </a:endParaRPr>
          </a:p>
        </p:txBody>
      </p:sp>
      <p:sp>
        <p:nvSpPr>
          <p:cNvPr id="566" name="Google Shape;566;p11"/>
          <p:cNvSpPr txBox="1"/>
          <p:nvPr/>
        </p:nvSpPr>
        <p:spPr>
          <a:xfrm>
            <a:off x="417657" y="1631859"/>
            <a:ext cx="11507480" cy="247760"/>
          </a:xfrm>
          <a:prstGeom prst="rect">
            <a:avLst/>
          </a:prstGeom>
          <a:noFill/>
          <a:ln>
            <a:noFill/>
          </a:ln>
        </p:spPr>
        <p:txBody>
          <a:bodyPr spcFirstLastPara="1" wrap="square" lIns="0" tIns="0" rIns="0" bIns="0" anchor="t" anchorCtr="0">
            <a:spAutoFit/>
          </a:bodyPr>
          <a:lstStyle/>
          <a:p>
            <a:pPr marL="0" marR="0" lvl="0" indent="0" algn="l" rtl="0">
              <a:lnSpc>
                <a:spcPct val="115000"/>
              </a:lnSpc>
              <a:spcBef>
                <a:spcPts val="0"/>
              </a:spcBef>
              <a:spcAft>
                <a:spcPts val="0"/>
              </a:spcAft>
              <a:buClr>
                <a:schemeClr val="dk2"/>
              </a:buClr>
              <a:buSzPts val="1400"/>
              <a:buFont typeface="PT Serif"/>
              <a:buNone/>
            </a:pPr>
            <a:r>
              <a:rPr lang="en-US" sz="1400" b="0" i="0" u="sng" strike="noStrike" cap="none" dirty="0">
                <a:solidFill>
                  <a:schemeClr val="accent6">
                    <a:lumMod val="50000"/>
                  </a:schemeClr>
                </a:solidFill>
                <a:latin typeface="PT Serif"/>
                <a:ea typeface="PT Serif"/>
                <a:cs typeface="PT Serif"/>
                <a:sym typeface="PT Serif"/>
                <a:hlinkClick r:id="rId8">
                  <a:extLst>
                    <a:ext uri="{A12FA001-AC4F-418D-AE19-62706E023703}">
                      <ahyp:hlinkClr xmlns:ahyp="http://schemas.microsoft.com/office/drawing/2018/hyperlinkcolor" val="tx"/>
                    </a:ext>
                  </a:extLst>
                </a:hlinkClick>
              </a:rPr>
              <a:t>User Story</a:t>
            </a:r>
            <a:r>
              <a:rPr lang="en-US" sz="1400" b="0" i="0" u="none" strike="noStrike" cap="none" dirty="0">
                <a:solidFill>
                  <a:schemeClr val="accent6">
                    <a:lumMod val="50000"/>
                  </a:schemeClr>
                </a:solidFill>
                <a:latin typeface="PT Serif"/>
                <a:ea typeface="PT Serif"/>
                <a:cs typeface="PT Serif"/>
                <a:sym typeface="PT Serif"/>
              </a:rPr>
              <a:t>: </a:t>
            </a:r>
            <a:r>
              <a:rPr lang="en-US" sz="1400" b="0" i="0" u="none" strike="noStrike" cap="none" dirty="0">
                <a:solidFill>
                  <a:srgbClr val="8F8F8F"/>
                </a:solidFill>
                <a:latin typeface="PT Serif"/>
                <a:ea typeface="PT Serif"/>
                <a:cs typeface="PT Serif"/>
                <a:sym typeface="PT Serif"/>
              </a:rPr>
              <a:t>Document proposed process for how opt-in would work</a:t>
            </a:r>
            <a:endParaRPr sz="1400" b="0" i="1" u="none" strike="noStrike" cap="none" dirty="0">
              <a:solidFill>
                <a:srgbClr val="8F8F8F"/>
              </a:solidFill>
              <a:latin typeface="Arial"/>
              <a:ea typeface="Arial"/>
              <a:cs typeface="Arial"/>
              <a:sym typeface="Arial"/>
            </a:endParaRPr>
          </a:p>
        </p:txBody>
      </p:sp>
      <p:cxnSp>
        <p:nvCxnSpPr>
          <p:cNvPr id="65" name="Google Shape;663;p12">
            <a:extLst>
              <a:ext uri="{FF2B5EF4-FFF2-40B4-BE49-F238E27FC236}">
                <a16:creationId xmlns:a16="http://schemas.microsoft.com/office/drawing/2014/main" id="{7125E28C-51E4-4657-80DC-DC6970B97848}"/>
              </a:ext>
            </a:extLst>
          </p:cNvPr>
          <p:cNvCxnSpPr/>
          <p:nvPr/>
        </p:nvCxnSpPr>
        <p:spPr>
          <a:xfrm rot="10800000">
            <a:off x="4159542" y="2024228"/>
            <a:ext cx="0" cy="461676"/>
          </a:xfrm>
          <a:prstGeom prst="straightConnector1">
            <a:avLst/>
          </a:prstGeom>
          <a:noFill/>
          <a:ln w="9525" cap="flat" cmpd="sng">
            <a:solidFill>
              <a:schemeClr val="lt1"/>
            </a:solidFill>
            <a:prstDash val="solid"/>
            <a:miter lim="800000"/>
            <a:headEnd type="none" w="sm" len="sm"/>
            <a:tailEnd type="none" w="sm" len="sm"/>
          </a:ln>
        </p:spPr>
      </p:cxnSp>
      <p:sp>
        <p:nvSpPr>
          <p:cNvPr id="66" name="Google Shape;667;p12">
            <a:extLst>
              <a:ext uri="{FF2B5EF4-FFF2-40B4-BE49-F238E27FC236}">
                <a16:creationId xmlns:a16="http://schemas.microsoft.com/office/drawing/2014/main" id="{901D072A-24C7-4245-8217-E2AA7DE2B9E8}"/>
              </a:ext>
            </a:extLst>
          </p:cNvPr>
          <p:cNvSpPr txBox="1"/>
          <p:nvPr/>
        </p:nvSpPr>
        <p:spPr>
          <a:xfrm>
            <a:off x="419100" y="2371054"/>
            <a:ext cx="935819" cy="124650"/>
          </a:xfrm>
          <a:prstGeom prst="rect">
            <a:avLst/>
          </a:prstGeom>
          <a:noFill/>
          <a:ln>
            <a:noFill/>
          </a:ln>
        </p:spPr>
        <p:txBody>
          <a:bodyPr spcFirstLastPara="1" wrap="square" lIns="0" tIns="0" rIns="0" bIns="0" anchor="t" anchorCtr="0">
            <a:spAutoFit/>
          </a:bodyPr>
          <a:lstStyle/>
          <a:p>
            <a:pPr marL="0" marR="0" lvl="0" indent="0" algn="l" rtl="0">
              <a:lnSpc>
                <a:spcPct val="90000"/>
              </a:lnSpc>
              <a:spcBef>
                <a:spcPts val="0"/>
              </a:spcBef>
              <a:spcAft>
                <a:spcPts val="0"/>
              </a:spcAft>
              <a:buClr>
                <a:schemeClr val="dk2"/>
              </a:buClr>
              <a:buSzPts val="1000"/>
              <a:buFont typeface="Arial"/>
              <a:buNone/>
            </a:pPr>
            <a:r>
              <a:rPr lang="en-US" sz="900" b="1" i="0" u="none" strike="noStrike" cap="none" dirty="0">
                <a:solidFill>
                  <a:schemeClr val="dk2"/>
                </a:solidFill>
                <a:latin typeface="PT Serif"/>
                <a:ea typeface="PT Serif"/>
                <a:cs typeface="PT Serif"/>
                <a:sym typeface="PT Serif"/>
              </a:rPr>
              <a:t>Description</a:t>
            </a:r>
            <a:endParaRPr sz="900" b="0" i="0" u="none" strike="noStrike" cap="none" dirty="0">
              <a:solidFill>
                <a:srgbClr val="000000"/>
              </a:solidFill>
              <a:latin typeface="Arial"/>
              <a:ea typeface="Arial"/>
              <a:cs typeface="Arial"/>
              <a:sym typeface="Arial"/>
            </a:endParaRPr>
          </a:p>
        </p:txBody>
      </p:sp>
      <p:sp>
        <p:nvSpPr>
          <p:cNvPr id="71" name="Google Shape;668;p12">
            <a:extLst>
              <a:ext uri="{FF2B5EF4-FFF2-40B4-BE49-F238E27FC236}">
                <a16:creationId xmlns:a16="http://schemas.microsoft.com/office/drawing/2014/main" id="{BB4B2DEC-04B7-4420-9C59-B726A12648A6}"/>
              </a:ext>
            </a:extLst>
          </p:cNvPr>
          <p:cNvSpPr txBox="1"/>
          <p:nvPr/>
        </p:nvSpPr>
        <p:spPr>
          <a:xfrm>
            <a:off x="1428446" y="2371054"/>
            <a:ext cx="3369019" cy="969496"/>
          </a:xfrm>
          <a:prstGeom prst="rect">
            <a:avLst/>
          </a:prstGeom>
          <a:noFill/>
          <a:ln>
            <a:noFill/>
          </a:ln>
        </p:spPr>
        <p:txBody>
          <a:bodyPr spcFirstLastPara="1" wrap="square" lIns="0" tIns="0" rIns="0" bIns="0" anchor="t" anchorCtr="0">
            <a:spAutoFit/>
          </a:bodyPr>
          <a:lstStyle/>
          <a:p>
            <a:pPr marL="91440" lvl="1" indent="-91440">
              <a:buFont typeface="Arial" panose="020B0604020202020204" pitchFamily="34" charset="0"/>
              <a:buChar char="•"/>
            </a:pPr>
            <a:r>
              <a:rPr lang="en-GB" sz="900" dirty="0">
                <a:latin typeface="Source Sans Pro"/>
                <a:ea typeface="Source Sans Pro"/>
              </a:rPr>
              <a:t>1095-B landing page directs Veterans to the Profiles page (e.g., “Opt in to paperless, digital delivery – click here to be taken to your Profile page”)</a:t>
            </a:r>
            <a:endParaRPr lang="en-US" dirty="0"/>
          </a:p>
          <a:p>
            <a:pPr marL="91440" lvl="1" indent="-91440">
              <a:buFont typeface="Arial" panose="020B0604020202020204" pitchFamily="34" charset="0"/>
              <a:buChar char="•"/>
            </a:pPr>
            <a:r>
              <a:rPr lang="en-GB" sz="900" dirty="0">
                <a:latin typeface="Source Sans Pro"/>
                <a:ea typeface="Source Sans Pro"/>
              </a:rPr>
              <a:t>Box (e.g., checkbox) on VA profile page for Veteran to Opt-in</a:t>
            </a:r>
          </a:p>
          <a:p>
            <a:pPr marL="91440" lvl="1" indent="-91440">
              <a:buFont typeface="Arial" panose="020B0604020202020204" pitchFamily="34" charset="0"/>
              <a:buChar char="•"/>
            </a:pPr>
            <a:r>
              <a:rPr lang="en-GB" sz="900" dirty="0">
                <a:latin typeface="Source Sans Pro"/>
                <a:ea typeface="Source Sans Pro"/>
              </a:rPr>
              <a:t>Ability for Veteran to opt back out (sign up for mail again)</a:t>
            </a:r>
          </a:p>
          <a:p>
            <a:pPr marL="91440" lvl="1" indent="-91440">
              <a:buFont typeface="Arial" panose="020B0604020202020204" pitchFamily="34" charset="0"/>
              <a:buChar char="•"/>
            </a:pPr>
            <a:endParaRPr lang="en-GB" sz="900" dirty="0">
              <a:latin typeface="Source Sans Pro"/>
              <a:ea typeface="Source Sans Pro"/>
            </a:endParaRPr>
          </a:p>
          <a:p>
            <a:pPr marL="91440" indent="-91440">
              <a:buFont typeface="Arial" panose="020B0604020202020204" pitchFamily="34" charset="0"/>
              <a:buChar char="•"/>
            </a:pPr>
            <a:endParaRPr lang="en-GB" sz="900" dirty="0">
              <a:solidFill>
                <a:schemeClr val="tx1"/>
              </a:solidFill>
              <a:latin typeface="Source Sans Pro"/>
              <a:ea typeface="Source Sans Pro"/>
            </a:endParaRPr>
          </a:p>
        </p:txBody>
      </p:sp>
      <p:sp>
        <p:nvSpPr>
          <p:cNvPr id="72" name="Google Shape;669;p12">
            <a:extLst>
              <a:ext uri="{FF2B5EF4-FFF2-40B4-BE49-F238E27FC236}">
                <a16:creationId xmlns:a16="http://schemas.microsoft.com/office/drawing/2014/main" id="{E3F4598F-EEC1-4B0A-A9BE-25452409D6FE}"/>
              </a:ext>
            </a:extLst>
          </p:cNvPr>
          <p:cNvSpPr txBox="1"/>
          <p:nvPr/>
        </p:nvSpPr>
        <p:spPr>
          <a:xfrm>
            <a:off x="4984082" y="2378311"/>
            <a:ext cx="3231311" cy="830997"/>
          </a:xfrm>
          <a:prstGeom prst="rect">
            <a:avLst/>
          </a:prstGeom>
          <a:noFill/>
          <a:ln>
            <a:noFill/>
          </a:ln>
        </p:spPr>
        <p:txBody>
          <a:bodyPr spcFirstLastPara="1" wrap="square" lIns="0" tIns="0" rIns="0" bIns="0" anchor="t" anchorCtr="0">
            <a:spAutoFit/>
          </a:bodyPr>
          <a:lstStyle/>
          <a:p>
            <a:pPr marL="91440" indent="-91440">
              <a:buFont typeface="Arial" panose="020B0604020202020204" pitchFamily="34" charset="0"/>
              <a:buChar char="•"/>
            </a:pPr>
            <a:r>
              <a:rPr lang="en-GB" sz="900" dirty="0">
                <a:latin typeface="Source Sans Pro"/>
                <a:ea typeface="Source Sans Pro"/>
              </a:rPr>
              <a:t>1095-B landing page has a box (e.g., checkbox) for Veteran to Opt-in with messaging (e.g., “Opt into paperless, digital delivery. By selecting this box and clicking Submit, you are consenting to no longer receive a mailed form and receive digital copies only.”</a:t>
            </a:r>
            <a:endParaRPr lang="en-US" dirty="0"/>
          </a:p>
          <a:p>
            <a:pPr marL="91440" indent="-91440">
              <a:buFont typeface="Arial" panose="020B0604020202020204" pitchFamily="34" charset="0"/>
              <a:buChar char="•"/>
            </a:pPr>
            <a:r>
              <a:rPr lang="en-GB" sz="900" dirty="0">
                <a:latin typeface="Source Sans Pro"/>
                <a:ea typeface="Source Sans Pro"/>
              </a:rPr>
              <a:t>Ability for Veteran to opt back out (sign up for mail again)</a:t>
            </a:r>
          </a:p>
          <a:p>
            <a:pPr marL="91440" indent="-91440" algn="ctr"/>
            <a:endParaRPr lang="en-GB" sz="900" dirty="0">
              <a:solidFill>
                <a:schemeClr val="tx1"/>
              </a:solidFill>
              <a:latin typeface="Source Sans Pro"/>
              <a:ea typeface="Source Sans Pro"/>
            </a:endParaRPr>
          </a:p>
        </p:txBody>
      </p:sp>
      <p:sp>
        <p:nvSpPr>
          <p:cNvPr id="73" name="Google Shape;670;p12">
            <a:extLst>
              <a:ext uri="{FF2B5EF4-FFF2-40B4-BE49-F238E27FC236}">
                <a16:creationId xmlns:a16="http://schemas.microsoft.com/office/drawing/2014/main" id="{BEA73740-A8CD-4433-A78C-3C1F1FC774EC}"/>
              </a:ext>
            </a:extLst>
          </p:cNvPr>
          <p:cNvSpPr txBox="1"/>
          <p:nvPr/>
        </p:nvSpPr>
        <p:spPr>
          <a:xfrm>
            <a:off x="8402237" y="2378311"/>
            <a:ext cx="3365375" cy="1066446"/>
          </a:xfrm>
          <a:prstGeom prst="rect">
            <a:avLst/>
          </a:prstGeom>
          <a:noFill/>
          <a:ln>
            <a:noFill/>
          </a:ln>
        </p:spPr>
        <p:txBody>
          <a:bodyPr spcFirstLastPara="1" wrap="square" lIns="0" tIns="0" rIns="0" bIns="0" anchor="t" anchorCtr="0">
            <a:spAutoFit/>
          </a:bodyPr>
          <a:lstStyle/>
          <a:p>
            <a:pPr marL="91440" indent="-91440">
              <a:buFont typeface="Arial" panose="020B0604020202020204" pitchFamily="34" charset="0"/>
              <a:buChar char="•"/>
            </a:pPr>
            <a:r>
              <a:rPr lang="en-GB" sz="900" dirty="0">
                <a:solidFill>
                  <a:srgbClr val="202120"/>
                </a:solidFill>
                <a:latin typeface="Source Sans Pro"/>
                <a:ea typeface="Source Sans Pro"/>
              </a:rPr>
              <a:t>Explore potential policy change so it is no longer required for the VA to send a physical 1095-B and can provide a digital copy to all Veterans, if they didn’t opt in themselves</a:t>
            </a:r>
            <a:endParaRPr lang="en-US" dirty="0"/>
          </a:p>
          <a:p>
            <a:pPr marL="91440" indent="-91440">
              <a:buFont typeface="Arial" panose="020B0604020202020204" pitchFamily="34" charset="0"/>
              <a:buChar char="•"/>
            </a:pPr>
            <a:r>
              <a:rPr lang="en-GB" sz="900" dirty="0">
                <a:solidFill>
                  <a:srgbClr val="202120"/>
                </a:solidFill>
                <a:latin typeface="Source Sans Pro"/>
                <a:ea typeface="Source Sans Pro"/>
              </a:rPr>
              <a:t>Example option: all Veterans will no longer receive the mailing, unless they live in a state that requires to be mailed or they request it or could send 1 final round of mailing and notify that this is the last time it will be mailed unless the Veteran 'opts out' of digital delivery</a:t>
            </a:r>
          </a:p>
          <a:p>
            <a:pPr marL="91440" indent="-91440" algn="ctr">
              <a:lnSpc>
                <a:spcPct val="90000"/>
              </a:lnSpc>
            </a:pPr>
            <a:endParaRPr lang="en-GB" sz="700" dirty="0">
              <a:solidFill>
                <a:schemeClr val="tx1"/>
              </a:solidFill>
            </a:endParaRPr>
          </a:p>
        </p:txBody>
      </p:sp>
      <p:sp>
        <p:nvSpPr>
          <p:cNvPr id="75" name="Google Shape;673;p12">
            <a:extLst>
              <a:ext uri="{FF2B5EF4-FFF2-40B4-BE49-F238E27FC236}">
                <a16:creationId xmlns:a16="http://schemas.microsoft.com/office/drawing/2014/main" id="{9D0C51EC-9B40-4EEC-A7E5-41AB77B3CEF5}"/>
              </a:ext>
            </a:extLst>
          </p:cNvPr>
          <p:cNvSpPr txBox="1"/>
          <p:nvPr/>
        </p:nvSpPr>
        <p:spPr>
          <a:xfrm>
            <a:off x="411772" y="5621759"/>
            <a:ext cx="809720" cy="249299"/>
          </a:xfrm>
          <a:prstGeom prst="rect">
            <a:avLst/>
          </a:prstGeom>
          <a:noFill/>
          <a:ln>
            <a:noFill/>
          </a:ln>
        </p:spPr>
        <p:txBody>
          <a:bodyPr spcFirstLastPara="1" wrap="square" lIns="0" tIns="0" rIns="0" bIns="0" anchor="t" anchorCtr="0">
            <a:spAutoFit/>
          </a:bodyPr>
          <a:lstStyle/>
          <a:p>
            <a:pPr marL="0" marR="0" lvl="0" indent="0" algn="l" rtl="0">
              <a:lnSpc>
                <a:spcPct val="90000"/>
              </a:lnSpc>
              <a:spcBef>
                <a:spcPts val="0"/>
              </a:spcBef>
              <a:spcAft>
                <a:spcPts val="0"/>
              </a:spcAft>
              <a:buClr>
                <a:schemeClr val="dk2"/>
              </a:buClr>
              <a:buSzPts val="1000"/>
              <a:buFont typeface="Arial"/>
              <a:buNone/>
            </a:pPr>
            <a:r>
              <a:rPr lang="en-US" sz="900" b="1" i="0" u="none" strike="noStrike" cap="none" dirty="0">
                <a:solidFill>
                  <a:schemeClr val="dk2"/>
                </a:solidFill>
                <a:latin typeface="PT Serif"/>
                <a:ea typeface="PT Serif"/>
                <a:cs typeface="PT Serif"/>
                <a:sym typeface="PT Serif"/>
              </a:rPr>
              <a:t>Open Questions</a:t>
            </a:r>
            <a:endParaRPr sz="900" b="0" i="0" u="none" strike="noStrike" cap="none" dirty="0">
              <a:solidFill>
                <a:srgbClr val="000000"/>
              </a:solidFill>
              <a:latin typeface="Arial"/>
              <a:ea typeface="Arial"/>
              <a:cs typeface="Arial"/>
              <a:sym typeface="Arial"/>
            </a:endParaRPr>
          </a:p>
        </p:txBody>
      </p:sp>
      <p:sp>
        <p:nvSpPr>
          <p:cNvPr id="77" name="Google Shape;676;p12">
            <a:extLst>
              <a:ext uri="{FF2B5EF4-FFF2-40B4-BE49-F238E27FC236}">
                <a16:creationId xmlns:a16="http://schemas.microsoft.com/office/drawing/2014/main" id="{3B04DDE0-67BD-4C89-BF66-15E3321D4C7E}"/>
              </a:ext>
            </a:extLst>
          </p:cNvPr>
          <p:cNvSpPr txBox="1"/>
          <p:nvPr/>
        </p:nvSpPr>
        <p:spPr>
          <a:xfrm>
            <a:off x="420314" y="4440736"/>
            <a:ext cx="1256661" cy="124650"/>
          </a:xfrm>
          <a:prstGeom prst="rect">
            <a:avLst/>
          </a:prstGeom>
          <a:noFill/>
          <a:ln>
            <a:noFill/>
          </a:ln>
        </p:spPr>
        <p:txBody>
          <a:bodyPr spcFirstLastPara="1" wrap="square" lIns="0" tIns="0" rIns="0" bIns="0" anchor="t" anchorCtr="0">
            <a:spAutoFit/>
          </a:bodyPr>
          <a:lstStyle/>
          <a:p>
            <a:pPr marL="0" marR="0" lvl="0" indent="0" algn="l" rtl="0">
              <a:lnSpc>
                <a:spcPct val="90000"/>
              </a:lnSpc>
              <a:spcBef>
                <a:spcPts val="0"/>
              </a:spcBef>
              <a:spcAft>
                <a:spcPts val="0"/>
              </a:spcAft>
              <a:buClr>
                <a:schemeClr val="dk2"/>
              </a:buClr>
              <a:buSzPts val="1000"/>
              <a:buFont typeface="Arial"/>
              <a:buNone/>
            </a:pPr>
            <a:r>
              <a:rPr lang="en-US" sz="900" b="1" i="0" u="none" strike="noStrike" cap="none" dirty="0">
                <a:solidFill>
                  <a:schemeClr val="dk2"/>
                </a:solidFill>
                <a:latin typeface="PT Serif"/>
                <a:ea typeface="PT Serif"/>
                <a:cs typeface="PT Serif"/>
                <a:sym typeface="PT Serif"/>
              </a:rPr>
              <a:t>Considerations</a:t>
            </a:r>
            <a:endParaRPr sz="900" b="0" i="0" u="none" strike="noStrike" cap="none" dirty="0">
              <a:solidFill>
                <a:srgbClr val="000000"/>
              </a:solidFill>
              <a:latin typeface="Arial"/>
              <a:ea typeface="Arial"/>
              <a:cs typeface="Arial"/>
              <a:sym typeface="Arial"/>
            </a:endParaRPr>
          </a:p>
        </p:txBody>
      </p:sp>
      <p:sp>
        <p:nvSpPr>
          <p:cNvPr id="80" name="Google Shape;679;p12">
            <a:extLst>
              <a:ext uri="{FF2B5EF4-FFF2-40B4-BE49-F238E27FC236}">
                <a16:creationId xmlns:a16="http://schemas.microsoft.com/office/drawing/2014/main" id="{812BED6B-D5EB-4B54-90F7-B0E3964B5556}"/>
              </a:ext>
            </a:extLst>
          </p:cNvPr>
          <p:cNvSpPr txBox="1"/>
          <p:nvPr/>
        </p:nvSpPr>
        <p:spPr>
          <a:xfrm>
            <a:off x="425784" y="3467559"/>
            <a:ext cx="735293" cy="249299"/>
          </a:xfrm>
          <a:prstGeom prst="rect">
            <a:avLst/>
          </a:prstGeom>
          <a:noFill/>
          <a:ln>
            <a:noFill/>
          </a:ln>
        </p:spPr>
        <p:txBody>
          <a:bodyPr spcFirstLastPara="1" wrap="square" lIns="0" tIns="0" rIns="0" bIns="0" anchor="t" anchorCtr="0">
            <a:spAutoFit/>
          </a:bodyPr>
          <a:lstStyle/>
          <a:p>
            <a:pPr marL="0" marR="0" lvl="0" indent="0" algn="l" rtl="0">
              <a:lnSpc>
                <a:spcPct val="90000"/>
              </a:lnSpc>
              <a:spcBef>
                <a:spcPts val="0"/>
              </a:spcBef>
              <a:spcAft>
                <a:spcPts val="0"/>
              </a:spcAft>
              <a:buClr>
                <a:schemeClr val="dk2"/>
              </a:buClr>
              <a:buSzPts val="1000"/>
              <a:buFont typeface="Arial"/>
              <a:buNone/>
            </a:pPr>
            <a:r>
              <a:rPr lang="en-US" sz="900" b="1" i="0" u="none" strike="noStrike" cap="none" dirty="0">
                <a:solidFill>
                  <a:schemeClr val="dk2"/>
                </a:solidFill>
                <a:latin typeface="PT Serif"/>
                <a:ea typeface="PT Serif"/>
                <a:cs typeface="PT Serif"/>
                <a:sym typeface="PT Serif"/>
              </a:rPr>
              <a:t>Potential Benefits</a:t>
            </a:r>
            <a:endParaRPr sz="900" b="0" i="0" u="none" strike="noStrike" cap="none" dirty="0">
              <a:solidFill>
                <a:srgbClr val="000000"/>
              </a:solidFill>
              <a:latin typeface="Arial"/>
              <a:ea typeface="Arial"/>
              <a:cs typeface="Arial"/>
              <a:sym typeface="Arial"/>
            </a:endParaRPr>
          </a:p>
        </p:txBody>
      </p:sp>
      <p:sp>
        <p:nvSpPr>
          <p:cNvPr id="82" name="Google Shape;681;p12">
            <a:extLst>
              <a:ext uri="{FF2B5EF4-FFF2-40B4-BE49-F238E27FC236}">
                <a16:creationId xmlns:a16="http://schemas.microsoft.com/office/drawing/2014/main" id="{77F6A719-AD3E-4D32-ABA4-B8E2DC47DCB9}"/>
              </a:ext>
            </a:extLst>
          </p:cNvPr>
          <p:cNvSpPr txBox="1"/>
          <p:nvPr/>
        </p:nvSpPr>
        <p:spPr>
          <a:xfrm>
            <a:off x="1429210" y="4434373"/>
            <a:ext cx="3275089" cy="1100739"/>
          </a:xfrm>
          <a:prstGeom prst="rect">
            <a:avLst/>
          </a:prstGeom>
          <a:noFill/>
          <a:ln>
            <a:noFill/>
          </a:ln>
        </p:spPr>
        <p:txBody>
          <a:bodyPr spcFirstLastPara="1" wrap="square" lIns="0" tIns="0" rIns="0" bIns="0" anchor="t" anchorCtr="0">
            <a:spAutoFit/>
          </a:bodyPr>
          <a:lstStyle/>
          <a:p>
            <a:pPr marL="91440" indent="-91440">
              <a:buFont typeface="Arial" panose="020B0604020202020204" pitchFamily="34" charset="0"/>
              <a:buChar char="•"/>
            </a:pPr>
            <a:r>
              <a:rPr lang="en-GB" sz="900" dirty="0">
                <a:solidFill>
                  <a:srgbClr val="202120"/>
                </a:solidFill>
                <a:latin typeface="Source Sans Pro"/>
                <a:ea typeface="Source Sans Pro"/>
              </a:rPr>
              <a:t>Current capability does not exist; seems to be a net new build</a:t>
            </a:r>
            <a:endParaRPr lang="en-US" dirty="0"/>
          </a:p>
          <a:p>
            <a:pPr marL="91440" indent="-91440">
              <a:buFont typeface="Arial" panose="020B0604020202020204" pitchFamily="34" charset="0"/>
              <a:buChar char="•"/>
            </a:pPr>
            <a:r>
              <a:rPr lang="en-GB" sz="900" dirty="0">
                <a:solidFill>
                  <a:srgbClr val="202120"/>
                </a:solidFill>
                <a:latin typeface="Source Sans Pro"/>
                <a:ea typeface="Source Sans Pro"/>
              </a:rPr>
              <a:t>Unclear when this would get built</a:t>
            </a:r>
          </a:p>
          <a:p>
            <a:pPr marL="91440" indent="-91440">
              <a:buFont typeface="Arial" panose="020B0604020202020204" pitchFamily="34" charset="0"/>
              <a:buChar char="•"/>
            </a:pPr>
            <a:r>
              <a:rPr lang="en-GB" sz="900" dirty="0">
                <a:solidFill>
                  <a:srgbClr val="202120"/>
                </a:solidFill>
                <a:latin typeface="Source Sans Pro"/>
                <a:ea typeface="Source Sans Pro"/>
              </a:rPr>
              <a:t>It's not a place where all opt-in is stored and is built only for 1095-B, it becomes a buried option for the Veteran</a:t>
            </a:r>
          </a:p>
          <a:p>
            <a:pPr marL="91440" indent="-91440">
              <a:buFont typeface="Arial" panose="020B0604020202020204" pitchFamily="34" charset="0"/>
              <a:buChar char="•"/>
            </a:pPr>
            <a:r>
              <a:rPr lang="en-GB" sz="900" dirty="0">
                <a:solidFill>
                  <a:srgbClr val="202120"/>
                </a:solidFill>
                <a:latin typeface="Source Sans Pro"/>
                <a:ea typeface="Source Sans Pro"/>
              </a:rPr>
              <a:t>Address from the enrolment system might not be the same as the one on Profiles and would need to be reconciled</a:t>
            </a:r>
          </a:p>
          <a:p>
            <a:pPr marL="91440" indent="-91440">
              <a:buFont typeface="Arial" panose="020B0604020202020204" pitchFamily="34" charset="0"/>
              <a:buChar char="•"/>
            </a:pPr>
            <a:r>
              <a:rPr lang="en-GB" sz="900" dirty="0">
                <a:solidFill>
                  <a:srgbClr val="202120"/>
                </a:solidFill>
                <a:latin typeface="Source Sans Pro"/>
                <a:ea typeface="Source Sans Pro"/>
              </a:rPr>
              <a:t>Starts touching on bigger question of how we connect enrolment system with Profiles</a:t>
            </a:r>
          </a:p>
        </p:txBody>
      </p:sp>
      <p:sp>
        <p:nvSpPr>
          <p:cNvPr id="83" name="Google Shape;682;p12">
            <a:extLst>
              <a:ext uri="{FF2B5EF4-FFF2-40B4-BE49-F238E27FC236}">
                <a16:creationId xmlns:a16="http://schemas.microsoft.com/office/drawing/2014/main" id="{E8349E4C-9CD6-4E45-9EC1-29EE2C804512}"/>
              </a:ext>
            </a:extLst>
          </p:cNvPr>
          <p:cNvSpPr txBox="1"/>
          <p:nvPr/>
        </p:nvSpPr>
        <p:spPr>
          <a:xfrm>
            <a:off x="1432117" y="3467559"/>
            <a:ext cx="3366557" cy="553998"/>
          </a:xfrm>
          <a:prstGeom prst="rect">
            <a:avLst/>
          </a:prstGeom>
          <a:noFill/>
          <a:ln>
            <a:noFill/>
          </a:ln>
        </p:spPr>
        <p:txBody>
          <a:bodyPr spcFirstLastPara="1" wrap="square" lIns="0" tIns="0" rIns="0" bIns="0" anchor="t" anchorCtr="0">
            <a:spAutoFit/>
          </a:bodyPr>
          <a:lstStyle/>
          <a:p>
            <a:pPr marL="91440" lvl="1" indent="-91440">
              <a:buFont typeface="Arial" panose="020B0604020202020204" pitchFamily="34" charset="0"/>
              <a:buChar char="•"/>
            </a:pPr>
            <a:r>
              <a:rPr lang="en-GB" sz="900" dirty="0">
                <a:solidFill>
                  <a:srgbClr val="202120"/>
                </a:solidFill>
                <a:latin typeface="Source Sans Pro"/>
                <a:ea typeface="Source Sans Pro"/>
              </a:rPr>
              <a:t>All opt-in housed in one central location</a:t>
            </a:r>
            <a:endParaRPr lang="en-US" dirty="0"/>
          </a:p>
          <a:p>
            <a:pPr marL="91440" lvl="1" indent="-91440">
              <a:buFont typeface="Arial" panose="020B0604020202020204" pitchFamily="34" charset="0"/>
              <a:buChar char="•"/>
            </a:pPr>
            <a:r>
              <a:rPr lang="en-GB" sz="900" dirty="0">
                <a:solidFill>
                  <a:srgbClr val="202120"/>
                </a:solidFill>
                <a:latin typeface="Source Sans Pro"/>
                <a:ea typeface="Source Sans Pro"/>
              </a:rPr>
              <a:t>While it may take more time to build, it's more likely to be a holistic. "enterprise-wide" solution</a:t>
            </a:r>
          </a:p>
          <a:p>
            <a:pPr marL="91440" indent="-91440">
              <a:buFont typeface="Arial" panose="020B0604020202020204" pitchFamily="34" charset="0"/>
              <a:buChar char="•"/>
            </a:pPr>
            <a:endParaRPr lang="en-GB" sz="900" dirty="0">
              <a:solidFill>
                <a:srgbClr val="202120"/>
              </a:solidFill>
              <a:latin typeface="Source Sans Pro"/>
              <a:ea typeface="Source Sans Pro"/>
            </a:endParaRPr>
          </a:p>
        </p:txBody>
      </p:sp>
      <p:cxnSp>
        <p:nvCxnSpPr>
          <p:cNvPr id="85" name="Google Shape;685;p12">
            <a:extLst>
              <a:ext uri="{FF2B5EF4-FFF2-40B4-BE49-F238E27FC236}">
                <a16:creationId xmlns:a16="http://schemas.microsoft.com/office/drawing/2014/main" id="{3D2A1AA8-D6FC-458C-856F-DFF46AF94697}"/>
              </a:ext>
            </a:extLst>
          </p:cNvPr>
          <p:cNvCxnSpPr>
            <a:cxnSpLocks/>
          </p:cNvCxnSpPr>
          <p:nvPr/>
        </p:nvCxnSpPr>
        <p:spPr>
          <a:xfrm>
            <a:off x="419743" y="4374143"/>
            <a:ext cx="11351643" cy="0"/>
          </a:xfrm>
          <a:prstGeom prst="straightConnector1">
            <a:avLst/>
          </a:prstGeom>
          <a:noFill/>
          <a:ln w="9525" cap="flat" cmpd="sng">
            <a:solidFill>
              <a:srgbClr val="747C74"/>
            </a:solidFill>
            <a:prstDash val="dot"/>
            <a:miter lim="800000"/>
            <a:headEnd type="none" w="sm" len="sm"/>
            <a:tailEnd type="none" w="sm" len="sm"/>
          </a:ln>
        </p:spPr>
      </p:cxnSp>
      <p:cxnSp>
        <p:nvCxnSpPr>
          <p:cNvPr id="86" name="Google Shape;686;p12">
            <a:extLst>
              <a:ext uri="{FF2B5EF4-FFF2-40B4-BE49-F238E27FC236}">
                <a16:creationId xmlns:a16="http://schemas.microsoft.com/office/drawing/2014/main" id="{E2AC881D-62C2-4AB2-B78B-9249B1D1B8F2}"/>
              </a:ext>
            </a:extLst>
          </p:cNvPr>
          <p:cNvCxnSpPr>
            <a:cxnSpLocks/>
          </p:cNvCxnSpPr>
          <p:nvPr/>
        </p:nvCxnSpPr>
        <p:spPr>
          <a:xfrm>
            <a:off x="419743" y="5575802"/>
            <a:ext cx="11351643" cy="0"/>
          </a:xfrm>
          <a:prstGeom prst="straightConnector1">
            <a:avLst/>
          </a:prstGeom>
          <a:noFill/>
          <a:ln w="9525" cap="flat" cmpd="sng">
            <a:solidFill>
              <a:srgbClr val="747C74"/>
            </a:solidFill>
            <a:prstDash val="dot"/>
            <a:miter lim="800000"/>
            <a:headEnd type="none" w="sm" len="sm"/>
            <a:tailEnd type="none" w="sm" len="sm"/>
          </a:ln>
        </p:spPr>
      </p:cxnSp>
      <p:cxnSp>
        <p:nvCxnSpPr>
          <p:cNvPr id="87" name="Google Shape;684;p12">
            <a:extLst>
              <a:ext uri="{FF2B5EF4-FFF2-40B4-BE49-F238E27FC236}">
                <a16:creationId xmlns:a16="http://schemas.microsoft.com/office/drawing/2014/main" id="{40F1FDD6-14BC-430F-8D99-148F0B049B94}"/>
              </a:ext>
            </a:extLst>
          </p:cNvPr>
          <p:cNvCxnSpPr>
            <a:cxnSpLocks/>
          </p:cNvCxnSpPr>
          <p:nvPr/>
        </p:nvCxnSpPr>
        <p:spPr>
          <a:xfrm>
            <a:off x="425784" y="2278033"/>
            <a:ext cx="11353800" cy="0"/>
          </a:xfrm>
          <a:prstGeom prst="straightConnector1">
            <a:avLst/>
          </a:prstGeom>
          <a:noFill/>
          <a:ln w="12700" cap="flat" cmpd="sng">
            <a:solidFill>
              <a:schemeClr val="tx1"/>
            </a:solidFill>
            <a:prstDash val="solid"/>
            <a:miter lim="800000"/>
            <a:headEnd type="none" w="sm" len="sm"/>
            <a:tailEnd type="none" w="sm" len="sm"/>
          </a:ln>
        </p:spPr>
      </p:cxnSp>
      <p:sp>
        <p:nvSpPr>
          <p:cNvPr id="88" name="Google Shape;677;p12">
            <a:extLst>
              <a:ext uri="{FF2B5EF4-FFF2-40B4-BE49-F238E27FC236}">
                <a16:creationId xmlns:a16="http://schemas.microsoft.com/office/drawing/2014/main" id="{1BF293AC-7560-4C95-8451-A0E73A8813BD}"/>
              </a:ext>
            </a:extLst>
          </p:cNvPr>
          <p:cNvSpPr txBox="1"/>
          <p:nvPr/>
        </p:nvSpPr>
        <p:spPr>
          <a:xfrm>
            <a:off x="1426913" y="5641120"/>
            <a:ext cx="3375766" cy="775597"/>
          </a:xfrm>
          <a:prstGeom prst="rect">
            <a:avLst/>
          </a:prstGeom>
          <a:noFill/>
          <a:ln>
            <a:noFill/>
          </a:ln>
        </p:spPr>
        <p:txBody>
          <a:bodyPr spcFirstLastPara="1" wrap="square" lIns="0" tIns="0" rIns="0" bIns="0" anchor="t" anchorCtr="0">
            <a:spAutoFit/>
          </a:bodyPr>
          <a:lstStyle/>
          <a:p>
            <a:pPr marL="91440" lvl="1" indent="-91440">
              <a:lnSpc>
                <a:spcPct val="80000"/>
              </a:lnSpc>
              <a:buFont typeface="Arial" panose="020B0604020202020204" pitchFamily="34" charset="0"/>
              <a:buChar char="•"/>
            </a:pPr>
            <a:r>
              <a:rPr lang="en-GB" sz="900" dirty="0">
                <a:solidFill>
                  <a:srgbClr val="202120"/>
                </a:solidFill>
                <a:latin typeface="Source Sans Pro"/>
                <a:ea typeface="Source Sans Pro"/>
              </a:rPr>
              <a:t>What is Profile's roadmap? When would Profile be able to build an opt in to paperless?</a:t>
            </a:r>
            <a:endParaRPr lang="en-US" dirty="0"/>
          </a:p>
          <a:p>
            <a:pPr marL="91440" lvl="1" indent="-91440">
              <a:lnSpc>
                <a:spcPct val="80000"/>
              </a:lnSpc>
              <a:buFont typeface="Arial" panose="020B0604020202020204" pitchFamily="34" charset="0"/>
              <a:buChar char="•"/>
            </a:pPr>
            <a:r>
              <a:rPr lang="en-GB" sz="900" dirty="0">
                <a:solidFill>
                  <a:srgbClr val="202120"/>
                </a:solidFill>
                <a:latin typeface="Source Sans Pro"/>
                <a:ea typeface="Source Sans Pro"/>
              </a:rPr>
              <a:t>Could the ‘opt-in’ be stored in the enrolment system? Would it need another system to capture it?</a:t>
            </a:r>
          </a:p>
          <a:p>
            <a:pPr marL="91440" lvl="1" indent="-91440">
              <a:lnSpc>
                <a:spcPct val="80000"/>
              </a:lnSpc>
              <a:buFont typeface="Arial" panose="020B0604020202020204" pitchFamily="34" charset="0"/>
              <a:buChar char="•"/>
            </a:pPr>
            <a:r>
              <a:rPr lang="en-GB" sz="900" dirty="0">
                <a:solidFill>
                  <a:srgbClr val="202120"/>
                </a:solidFill>
                <a:latin typeface="Source Sans Pro"/>
                <a:ea typeface="Source Sans Pro"/>
              </a:rPr>
              <a:t>Next Steps: Filled out form to get in touch with Profiles team, awaiting POC from form</a:t>
            </a:r>
          </a:p>
          <a:p>
            <a:pPr>
              <a:lnSpc>
                <a:spcPct val="80000"/>
              </a:lnSpc>
            </a:pPr>
            <a:endParaRPr lang="en-GB" sz="900" dirty="0">
              <a:solidFill>
                <a:srgbClr val="202120"/>
              </a:solidFill>
              <a:latin typeface="Source Sans Pro"/>
              <a:ea typeface="Source Sans Pro"/>
            </a:endParaRPr>
          </a:p>
        </p:txBody>
      </p:sp>
      <p:sp>
        <p:nvSpPr>
          <p:cNvPr id="89" name="Google Shape;682;p12">
            <a:extLst>
              <a:ext uri="{FF2B5EF4-FFF2-40B4-BE49-F238E27FC236}">
                <a16:creationId xmlns:a16="http://schemas.microsoft.com/office/drawing/2014/main" id="{76FC0D68-69E6-45CB-AF5A-042B9AC820B5}"/>
              </a:ext>
            </a:extLst>
          </p:cNvPr>
          <p:cNvSpPr txBox="1"/>
          <p:nvPr/>
        </p:nvSpPr>
        <p:spPr>
          <a:xfrm>
            <a:off x="4983633" y="3474816"/>
            <a:ext cx="3349661" cy="872547"/>
          </a:xfrm>
          <a:prstGeom prst="rect">
            <a:avLst/>
          </a:prstGeom>
          <a:noFill/>
          <a:ln>
            <a:noFill/>
          </a:ln>
        </p:spPr>
        <p:txBody>
          <a:bodyPr spcFirstLastPara="1" wrap="square" lIns="0" tIns="0" rIns="0" bIns="0" anchor="t" anchorCtr="0">
            <a:spAutoFit/>
          </a:bodyPr>
          <a:lstStyle/>
          <a:p>
            <a:pPr marL="91440" lvl="1" indent="-91440">
              <a:lnSpc>
                <a:spcPct val="90000"/>
              </a:lnSpc>
              <a:buFont typeface="Arial" panose="020B0604020202020204" pitchFamily="34" charset="0"/>
              <a:buChar char="•"/>
            </a:pPr>
            <a:r>
              <a:rPr lang="en-GB" sz="900" dirty="0">
                <a:solidFill>
                  <a:srgbClr val="202120"/>
                </a:solidFill>
                <a:latin typeface="Source Sans Pro"/>
                <a:ea typeface="Source Sans Pro"/>
              </a:rPr>
              <a:t>Could be designed to be surfaced on same page where the Veteran downloads, so it's top of mind</a:t>
            </a:r>
            <a:endParaRPr lang="en-US" dirty="0"/>
          </a:p>
          <a:p>
            <a:pPr marL="91440" lvl="1" indent="-91440">
              <a:lnSpc>
                <a:spcPct val="90000"/>
              </a:lnSpc>
              <a:buFont typeface="Arial" panose="020B0604020202020204" pitchFamily="34" charset="0"/>
              <a:buChar char="•"/>
            </a:pPr>
            <a:r>
              <a:rPr lang="en-GB" sz="900" dirty="0">
                <a:solidFill>
                  <a:srgbClr val="202120"/>
                </a:solidFill>
                <a:latin typeface="Source Sans Pro"/>
                <a:ea typeface="Source Sans Pro"/>
              </a:rPr>
              <a:t>Matt Self has built an opt out of paperless process for another flow as precedent</a:t>
            </a:r>
          </a:p>
          <a:p>
            <a:pPr marL="91440" lvl="1" indent="-91440">
              <a:lnSpc>
                <a:spcPct val="90000"/>
              </a:lnSpc>
              <a:buFont typeface="Arial" panose="020B0604020202020204" pitchFamily="34" charset="0"/>
              <a:buChar char="•"/>
            </a:pPr>
            <a:r>
              <a:rPr lang="en-GB" sz="900" dirty="0">
                <a:solidFill>
                  <a:srgbClr val="202120"/>
                </a:solidFill>
                <a:latin typeface="Source Sans Pro"/>
                <a:ea typeface="Source Sans Pro"/>
              </a:rPr>
              <a:t>More within the control of our immediate team, as we could add it to our backlog to research, design and build, which allows us to drive the timeline more easily</a:t>
            </a:r>
          </a:p>
        </p:txBody>
      </p:sp>
      <p:sp>
        <p:nvSpPr>
          <p:cNvPr id="91" name="Google Shape;682;p12">
            <a:extLst>
              <a:ext uri="{FF2B5EF4-FFF2-40B4-BE49-F238E27FC236}">
                <a16:creationId xmlns:a16="http://schemas.microsoft.com/office/drawing/2014/main" id="{9B8A612E-94D1-4B9A-814E-31B2F4D98D75}"/>
              </a:ext>
            </a:extLst>
          </p:cNvPr>
          <p:cNvSpPr txBox="1"/>
          <p:nvPr/>
        </p:nvSpPr>
        <p:spPr>
          <a:xfrm>
            <a:off x="4975808" y="4447953"/>
            <a:ext cx="3375152" cy="784830"/>
          </a:xfrm>
          <a:prstGeom prst="rect">
            <a:avLst/>
          </a:prstGeom>
          <a:noFill/>
          <a:ln>
            <a:noFill/>
          </a:ln>
        </p:spPr>
        <p:txBody>
          <a:bodyPr spcFirstLastPara="1" wrap="square" lIns="0" tIns="0" rIns="0" bIns="0" anchor="t" anchorCtr="0">
            <a:spAutoFit/>
          </a:bodyPr>
          <a:lstStyle/>
          <a:p>
            <a:pPr marL="91440" indent="-91440">
              <a:buFont typeface="Arial" panose="020B0604020202020204" pitchFamily="34" charset="0"/>
              <a:buChar char="•"/>
            </a:pPr>
            <a:r>
              <a:rPr lang="en-GB" sz="900" dirty="0">
                <a:solidFill>
                  <a:srgbClr val="202120"/>
                </a:solidFill>
                <a:latin typeface="Source Sans Pro"/>
                <a:ea typeface="Source Sans Pro"/>
              </a:rPr>
              <a:t>Unclear what the design would be yet (e.g., due to technical constraints, Matt Self had to build a full form in lieu of a checkbox). Would need Tech &amp; Design to investigate further </a:t>
            </a:r>
            <a:endParaRPr lang="en-US" dirty="0"/>
          </a:p>
          <a:p>
            <a:pPr marL="91440" indent="-91440">
              <a:buFont typeface="Arial" panose="020B0604020202020204" pitchFamily="34" charset="0"/>
              <a:buChar char="•"/>
            </a:pPr>
            <a:r>
              <a:rPr lang="en-GB" sz="900" dirty="0">
                <a:solidFill>
                  <a:srgbClr val="202120"/>
                </a:solidFill>
                <a:latin typeface="Source Sans Pro"/>
                <a:ea typeface="Source Sans Pro"/>
              </a:rPr>
              <a:t>Based on Matt Self's opt out build, may be difficult and have complications on the backend</a:t>
            </a:r>
          </a:p>
          <a:p>
            <a:pPr marL="91440" indent="-91440" algn="ctr"/>
            <a:endParaRPr lang="en-GB" sz="600" dirty="0">
              <a:solidFill>
                <a:schemeClr val="tx1"/>
              </a:solidFill>
            </a:endParaRPr>
          </a:p>
        </p:txBody>
      </p:sp>
      <p:sp>
        <p:nvSpPr>
          <p:cNvPr id="33" name="TextBox 32">
            <a:extLst>
              <a:ext uri="{FF2B5EF4-FFF2-40B4-BE49-F238E27FC236}">
                <a16:creationId xmlns:a16="http://schemas.microsoft.com/office/drawing/2014/main" id="{85B9E024-A395-4650-9CA6-A8D326EC09E3}"/>
              </a:ext>
            </a:extLst>
          </p:cNvPr>
          <p:cNvSpPr txBox="1">
            <a:spLocks/>
          </p:cNvSpPr>
          <p:nvPr/>
        </p:nvSpPr>
        <p:spPr>
          <a:xfrm>
            <a:off x="1428586" y="2046508"/>
            <a:ext cx="2903244" cy="166199"/>
          </a:xfrm>
          <a:prstGeom prst="rect">
            <a:avLst/>
          </a:prstGeom>
        </p:spPr>
        <p:txBody>
          <a:bodyPr vert="horz" wrap="square" lIns="0" tIns="0" rIns="0" bIns="0" rtlCol="0">
            <a:spAutoFit/>
          </a:bodyPr>
          <a:lstStyle>
            <a:lvl1pPr marL="228600" lvl="0" indent="-228600">
              <a:lnSpc>
                <a:spcPct val="90000"/>
              </a:lnSpc>
              <a:spcBef>
                <a:spcPts val="1000"/>
              </a:spcBef>
              <a:buFont typeface="Arial" panose="020B0604020202020204" pitchFamily="34" charset="0"/>
              <a:buChar char="•"/>
              <a:defRPr sz="2000">
                <a:solidFill>
                  <a:schemeClr val="tx2"/>
                </a:solidFill>
                <a:latin typeface="PT Serif" panose="020A0603040505020204" pitchFamily="18" charset="77"/>
              </a:defRPr>
            </a:lvl1pPr>
            <a:lvl2pPr marL="685800" lvl="1" indent="-228600">
              <a:lnSpc>
                <a:spcPct val="90000"/>
              </a:lnSpc>
              <a:spcBef>
                <a:spcPts val="500"/>
              </a:spcBef>
              <a:buFont typeface="Arial" panose="020B0604020202020204" pitchFamily="34" charset="0"/>
              <a:buChar char="•"/>
              <a:defRPr>
                <a:solidFill>
                  <a:schemeClr val="tx2"/>
                </a:solidFill>
                <a:latin typeface="PT Serif" panose="020A0603040505020204" pitchFamily="18" charset="77"/>
              </a:defRPr>
            </a:lvl2pPr>
            <a:lvl3pPr marL="1143000" lvl="2" indent="-228600">
              <a:lnSpc>
                <a:spcPct val="90000"/>
              </a:lnSpc>
              <a:spcBef>
                <a:spcPts val="500"/>
              </a:spcBef>
              <a:buFont typeface="Arial" panose="020B0604020202020204" pitchFamily="34" charset="0"/>
              <a:buChar char="•"/>
              <a:defRPr sz="1600">
                <a:solidFill>
                  <a:schemeClr val="tx2"/>
                </a:solidFill>
                <a:latin typeface="PT Serif" panose="020A0603040505020204" pitchFamily="18" charset="77"/>
              </a:defRPr>
            </a:lvl3pPr>
            <a:lvl4pPr marL="1600200" lvl="3" indent="-228600">
              <a:lnSpc>
                <a:spcPct val="90000"/>
              </a:lnSpc>
              <a:spcBef>
                <a:spcPts val="500"/>
              </a:spcBef>
              <a:buFont typeface="Arial" panose="020B0604020202020204" pitchFamily="34" charset="0"/>
              <a:buChar char="•"/>
              <a:defRPr sz="1400">
                <a:solidFill>
                  <a:schemeClr val="tx2"/>
                </a:solidFill>
                <a:latin typeface="PT Serif" panose="020A0603040505020204" pitchFamily="18" charset="77"/>
              </a:defRPr>
            </a:lvl4pPr>
            <a:lvl5pPr marL="2057400" lvl="4" indent="-228600">
              <a:lnSpc>
                <a:spcPct val="90000"/>
              </a:lnSpc>
              <a:spcBef>
                <a:spcPts val="500"/>
              </a:spcBef>
              <a:buFont typeface="Arial" panose="020B0604020202020204" pitchFamily="34" charset="0"/>
              <a:buChar char="•"/>
              <a:defRPr sz="1400">
                <a:solidFill>
                  <a:schemeClr val="tx2"/>
                </a:solidFill>
                <a:latin typeface="PT Serif" panose="020A0603040505020204" pitchFamily="18" charset="77"/>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indent="0">
              <a:buNone/>
            </a:pPr>
            <a:r>
              <a:rPr lang="en-GB" sz="1200" dirty="0">
                <a:solidFill>
                  <a:schemeClr val="tx1"/>
                </a:solidFill>
                <a:latin typeface="Source Sans Pro Semibold"/>
                <a:ea typeface="Source Sans Pro Semibold"/>
              </a:rPr>
              <a:t>1. Implemented by VA Profiles team</a:t>
            </a:r>
          </a:p>
        </p:txBody>
      </p:sp>
      <p:sp>
        <p:nvSpPr>
          <p:cNvPr id="34" name="TextBox 33">
            <a:extLst>
              <a:ext uri="{FF2B5EF4-FFF2-40B4-BE49-F238E27FC236}">
                <a16:creationId xmlns:a16="http://schemas.microsoft.com/office/drawing/2014/main" id="{8FDA1CBC-D26C-4111-AF01-0E57FDF799C1}"/>
              </a:ext>
            </a:extLst>
          </p:cNvPr>
          <p:cNvSpPr txBox="1">
            <a:spLocks/>
          </p:cNvSpPr>
          <p:nvPr/>
        </p:nvSpPr>
        <p:spPr>
          <a:xfrm>
            <a:off x="8573395" y="2046508"/>
            <a:ext cx="2903244" cy="166199"/>
          </a:xfrm>
          <a:prstGeom prst="rect">
            <a:avLst/>
          </a:prstGeom>
        </p:spPr>
        <p:txBody>
          <a:bodyPr vert="horz" wrap="square" lIns="0" tIns="0" rIns="0" bIns="0" rtlCol="0">
            <a:spAutoFit/>
          </a:bodyPr>
          <a:lstStyle>
            <a:lvl1pPr marL="228600" lvl="0" indent="-228600">
              <a:lnSpc>
                <a:spcPct val="90000"/>
              </a:lnSpc>
              <a:spcBef>
                <a:spcPts val="1000"/>
              </a:spcBef>
              <a:buFont typeface="Arial" panose="020B0604020202020204" pitchFamily="34" charset="0"/>
              <a:buChar char="•"/>
              <a:defRPr sz="2000">
                <a:solidFill>
                  <a:schemeClr val="tx2"/>
                </a:solidFill>
                <a:latin typeface="PT Serif" panose="020A0603040505020204" pitchFamily="18" charset="77"/>
              </a:defRPr>
            </a:lvl1pPr>
            <a:lvl2pPr marL="685800" lvl="1" indent="-228600">
              <a:lnSpc>
                <a:spcPct val="90000"/>
              </a:lnSpc>
              <a:spcBef>
                <a:spcPts val="500"/>
              </a:spcBef>
              <a:buFont typeface="Arial" panose="020B0604020202020204" pitchFamily="34" charset="0"/>
              <a:buChar char="•"/>
              <a:defRPr>
                <a:solidFill>
                  <a:schemeClr val="tx2"/>
                </a:solidFill>
                <a:latin typeface="PT Serif" panose="020A0603040505020204" pitchFamily="18" charset="77"/>
              </a:defRPr>
            </a:lvl2pPr>
            <a:lvl3pPr marL="1143000" lvl="2" indent="-228600">
              <a:lnSpc>
                <a:spcPct val="90000"/>
              </a:lnSpc>
              <a:spcBef>
                <a:spcPts val="500"/>
              </a:spcBef>
              <a:buFont typeface="Arial" panose="020B0604020202020204" pitchFamily="34" charset="0"/>
              <a:buChar char="•"/>
              <a:defRPr sz="1600">
                <a:solidFill>
                  <a:schemeClr val="tx2"/>
                </a:solidFill>
                <a:latin typeface="PT Serif" panose="020A0603040505020204" pitchFamily="18" charset="77"/>
              </a:defRPr>
            </a:lvl3pPr>
            <a:lvl4pPr marL="1600200" lvl="3" indent="-228600">
              <a:lnSpc>
                <a:spcPct val="90000"/>
              </a:lnSpc>
              <a:spcBef>
                <a:spcPts val="500"/>
              </a:spcBef>
              <a:buFont typeface="Arial" panose="020B0604020202020204" pitchFamily="34" charset="0"/>
              <a:buChar char="•"/>
              <a:defRPr sz="1400">
                <a:solidFill>
                  <a:schemeClr val="tx2"/>
                </a:solidFill>
                <a:latin typeface="PT Serif" panose="020A0603040505020204" pitchFamily="18" charset="77"/>
              </a:defRPr>
            </a:lvl4pPr>
            <a:lvl5pPr marL="2057400" lvl="4" indent="-228600">
              <a:lnSpc>
                <a:spcPct val="90000"/>
              </a:lnSpc>
              <a:spcBef>
                <a:spcPts val="500"/>
              </a:spcBef>
              <a:buFont typeface="Arial" panose="020B0604020202020204" pitchFamily="34" charset="0"/>
              <a:buChar char="•"/>
              <a:defRPr sz="1400">
                <a:solidFill>
                  <a:schemeClr val="tx2"/>
                </a:solidFill>
                <a:latin typeface="PT Serif" panose="020A0603040505020204" pitchFamily="18" charset="77"/>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indent="0">
              <a:buNone/>
            </a:pPr>
            <a:r>
              <a:rPr lang="en-GB" sz="1200" dirty="0">
                <a:solidFill>
                  <a:schemeClr val="tx1"/>
                </a:solidFill>
                <a:latin typeface="Source Sans Pro Semibold"/>
                <a:ea typeface="Source Sans Pro Semibold"/>
              </a:rPr>
              <a:t>3. Discuss potential changes to policy</a:t>
            </a:r>
          </a:p>
        </p:txBody>
      </p:sp>
      <p:sp>
        <p:nvSpPr>
          <p:cNvPr id="35" name="TextBox 34">
            <a:extLst>
              <a:ext uri="{FF2B5EF4-FFF2-40B4-BE49-F238E27FC236}">
                <a16:creationId xmlns:a16="http://schemas.microsoft.com/office/drawing/2014/main" id="{C94923B3-BA09-400C-8840-46E838F06875}"/>
              </a:ext>
            </a:extLst>
          </p:cNvPr>
          <p:cNvSpPr txBox="1">
            <a:spLocks/>
          </p:cNvSpPr>
          <p:nvPr/>
        </p:nvSpPr>
        <p:spPr>
          <a:xfrm>
            <a:off x="4978026" y="2053765"/>
            <a:ext cx="3193241" cy="166199"/>
          </a:xfrm>
          <a:prstGeom prst="rect">
            <a:avLst/>
          </a:prstGeom>
        </p:spPr>
        <p:txBody>
          <a:bodyPr vert="horz" wrap="square" lIns="0" tIns="0" rIns="0" bIns="0" rtlCol="0">
            <a:spAutoFit/>
          </a:bodyPr>
          <a:lstStyle>
            <a:lvl1pPr marL="228600" lvl="0" indent="-228600">
              <a:lnSpc>
                <a:spcPct val="90000"/>
              </a:lnSpc>
              <a:spcBef>
                <a:spcPts val="1000"/>
              </a:spcBef>
              <a:buFont typeface="Arial" panose="020B0604020202020204" pitchFamily="34" charset="0"/>
              <a:buChar char="•"/>
              <a:defRPr sz="2000">
                <a:solidFill>
                  <a:schemeClr val="tx2"/>
                </a:solidFill>
                <a:latin typeface="PT Serif" panose="020A0603040505020204" pitchFamily="18" charset="77"/>
              </a:defRPr>
            </a:lvl1pPr>
            <a:lvl2pPr marL="685800" lvl="1" indent="-228600">
              <a:lnSpc>
                <a:spcPct val="90000"/>
              </a:lnSpc>
              <a:spcBef>
                <a:spcPts val="500"/>
              </a:spcBef>
              <a:buFont typeface="Arial" panose="020B0604020202020204" pitchFamily="34" charset="0"/>
              <a:buChar char="•"/>
              <a:defRPr>
                <a:solidFill>
                  <a:schemeClr val="tx2"/>
                </a:solidFill>
                <a:latin typeface="PT Serif" panose="020A0603040505020204" pitchFamily="18" charset="77"/>
              </a:defRPr>
            </a:lvl2pPr>
            <a:lvl3pPr marL="1143000" lvl="2" indent="-228600">
              <a:lnSpc>
                <a:spcPct val="90000"/>
              </a:lnSpc>
              <a:spcBef>
                <a:spcPts val="500"/>
              </a:spcBef>
              <a:buFont typeface="Arial" panose="020B0604020202020204" pitchFamily="34" charset="0"/>
              <a:buChar char="•"/>
              <a:defRPr sz="1600">
                <a:solidFill>
                  <a:schemeClr val="tx2"/>
                </a:solidFill>
                <a:latin typeface="PT Serif" panose="020A0603040505020204" pitchFamily="18" charset="77"/>
              </a:defRPr>
            </a:lvl3pPr>
            <a:lvl4pPr marL="1600200" lvl="3" indent="-228600">
              <a:lnSpc>
                <a:spcPct val="90000"/>
              </a:lnSpc>
              <a:spcBef>
                <a:spcPts val="500"/>
              </a:spcBef>
              <a:buFont typeface="Arial" panose="020B0604020202020204" pitchFamily="34" charset="0"/>
              <a:buChar char="•"/>
              <a:defRPr sz="1400">
                <a:solidFill>
                  <a:schemeClr val="tx2"/>
                </a:solidFill>
                <a:latin typeface="PT Serif" panose="020A0603040505020204" pitchFamily="18" charset="77"/>
              </a:defRPr>
            </a:lvl4pPr>
            <a:lvl5pPr marL="2057400" lvl="4" indent="-228600">
              <a:lnSpc>
                <a:spcPct val="90000"/>
              </a:lnSpc>
              <a:spcBef>
                <a:spcPts val="500"/>
              </a:spcBef>
              <a:buFont typeface="Arial" panose="020B0604020202020204" pitchFamily="34" charset="0"/>
              <a:buChar char="•"/>
              <a:defRPr sz="1400">
                <a:solidFill>
                  <a:schemeClr val="tx2"/>
                </a:solidFill>
                <a:latin typeface="PT Serif" panose="020A0603040505020204" pitchFamily="18" charset="77"/>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indent="0">
              <a:buNone/>
            </a:pPr>
            <a:r>
              <a:rPr lang="en-GB" sz="1200" dirty="0">
                <a:solidFill>
                  <a:schemeClr val="tx1"/>
                </a:solidFill>
                <a:latin typeface="Source Sans Pro Semibold"/>
                <a:ea typeface="Source Sans Pro Semibold"/>
              </a:rPr>
              <a:t>2. Implemented on the 1095-B landing page</a:t>
            </a:r>
          </a:p>
        </p:txBody>
      </p:sp>
      <p:sp>
        <p:nvSpPr>
          <p:cNvPr id="32" name="Google Shape;682;p12">
            <a:extLst>
              <a:ext uri="{FF2B5EF4-FFF2-40B4-BE49-F238E27FC236}">
                <a16:creationId xmlns:a16="http://schemas.microsoft.com/office/drawing/2014/main" id="{A733AB9F-E9F8-4889-A7A1-33CB5E73D37E}"/>
              </a:ext>
            </a:extLst>
          </p:cNvPr>
          <p:cNvSpPr txBox="1"/>
          <p:nvPr/>
        </p:nvSpPr>
        <p:spPr>
          <a:xfrm>
            <a:off x="8392675" y="3467559"/>
            <a:ext cx="3135784" cy="815608"/>
          </a:xfrm>
          <a:prstGeom prst="rect">
            <a:avLst/>
          </a:prstGeom>
          <a:noFill/>
          <a:ln>
            <a:noFill/>
          </a:ln>
        </p:spPr>
        <p:txBody>
          <a:bodyPr spcFirstLastPara="1" wrap="square" lIns="0" tIns="0" rIns="0" bIns="0" anchor="t" anchorCtr="0">
            <a:spAutoFit/>
          </a:bodyPr>
          <a:lstStyle/>
          <a:p>
            <a:pPr marL="91440" indent="-91440">
              <a:buFont typeface="Arial" panose="020B0604020202020204" pitchFamily="34" charset="0"/>
              <a:buChar char="•"/>
            </a:pPr>
            <a:r>
              <a:rPr lang="en-GB" sz="900" dirty="0">
                <a:solidFill>
                  <a:srgbClr val="202120"/>
                </a:solidFill>
                <a:latin typeface="Source Sans Pro"/>
                <a:ea typeface="Source Sans Pro"/>
              </a:rPr>
              <a:t>Does not require any work from the part of the Veteran to stop getting the mailed form</a:t>
            </a:r>
            <a:endParaRPr lang="en-US" dirty="0"/>
          </a:p>
          <a:p>
            <a:pPr marL="91440" indent="-91440">
              <a:buFont typeface="Arial" panose="020B0604020202020204" pitchFamily="34" charset="0"/>
              <a:buChar char="•"/>
            </a:pPr>
            <a:r>
              <a:rPr lang="en-GB" sz="900" dirty="0">
                <a:solidFill>
                  <a:srgbClr val="202120"/>
                </a:solidFill>
                <a:latin typeface="Source Sans Pro"/>
                <a:ea typeface="Source Sans Pro"/>
              </a:rPr>
              <a:t>Further builds momentum for paperless options at the VA</a:t>
            </a:r>
          </a:p>
          <a:p>
            <a:pPr marL="91440" indent="-91440">
              <a:buFont typeface="Arial" panose="020B0604020202020204" pitchFamily="34" charset="0"/>
              <a:buChar char="•"/>
            </a:pPr>
            <a:r>
              <a:rPr lang="en-GB" sz="900" dirty="0">
                <a:solidFill>
                  <a:srgbClr val="202120"/>
                </a:solidFill>
                <a:latin typeface="Source Sans Pro"/>
                <a:ea typeface="Source Sans Pro"/>
              </a:rPr>
              <a:t>Some precedent exists, as Matt Self was able to change policy for debt notifications</a:t>
            </a:r>
          </a:p>
          <a:p>
            <a:pPr marL="91440" indent="-91440" algn="ctr"/>
            <a:endParaRPr lang="en-GB" sz="800" dirty="0">
              <a:solidFill>
                <a:schemeClr val="tx1"/>
              </a:solidFill>
            </a:endParaRPr>
          </a:p>
        </p:txBody>
      </p:sp>
      <p:sp>
        <p:nvSpPr>
          <p:cNvPr id="36" name="Google Shape;682;p12">
            <a:extLst>
              <a:ext uri="{FF2B5EF4-FFF2-40B4-BE49-F238E27FC236}">
                <a16:creationId xmlns:a16="http://schemas.microsoft.com/office/drawing/2014/main" id="{A60C8A47-CEA7-4F3A-8208-E1574D2C3DF3}"/>
              </a:ext>
            </a:extLst>
          </p:cNvPr>
          <p:cNvSpPr txBox="1"/>
          <p:nvPr/>
        </p:nvSpPr>
        <p:spPr>
          <a:xfrm>
            <a:off x="8392675" y="4436681"/>
            <a:ext cx="3135784" cy="401648"/>
          </a:xfrm>
          <a:prstGeom prst="rect">
            <a:avLst/>
          </a:prstGeom>
          <a:noFill/>
          <a:ln>
            <a:noFill/>
          </a:ln>
        </p:spPr>
        <p:txBody>
          <a:bodyPr spcFirstLastPara="1" wrap="square" lIns="0" tIns="0" rIns="0" bIns="0" anchor="t" anchorCtr="0">
            <a:spAutoFit/>
          </a:bodyPr>
          <a:lstStyle/>
          <a:p>
            <a:pPr marL="91440" indent="-91440">
              <a:buFont typeface="Arial" panose="020B0604020202020204" pitchFamily="34" charset="0"/>
              <a:buChar char="•"/>
            </a:pPr>
            <a:r>
              <a:rPr lang="en-GB" sz="900" dirty="0">
                <a:solidFill>
                  <a:srgbClr val="202120"/>
                </a:solidFill>
                <a:latin typeface="Source Sans Pro"/>
                <a:ea typeface="Source Sans Pro"/>
              </a:rPr>
              <a:t>Could take a long time to accomplish</a:t>
            </a:r>
            <a:endParaRPr lang="en-US" dirty="0"/>
          </a:p>
          <a:p>
            <a:pPr marL="91440" indent="-91440">
              <a:buFont typeface="Arial" panose="020B0604020202020204" pitchFamily="34" charset="0"/>
              <a:buChar char="•"/>
            </a:pPr>
            <a:r>
              <a:rPr lang="en-GB" sz="900" dirty="0">
                <a:solidFill>
                  <a:srgbClr val="202120"/>
                </a:solidFill>
                <a:latin typeface="Source Sans Pro"/>
                <a:ea typeface="Source Sans Pro"/>
              </a:rPr>
              <a:t>Not within our team's immediate control</a:t>
            </a:r>
          </a:p>
          <a:p>
            <a:pPr marL="91440" indent="-91440" algn="ctr">
              <a:lnSpc>
                <a:spcPct val="90000"/>
              </a:lnSpc>
            </a:pPr>
            <a:endParaRPr lang="en-GB" sz="900" dirty="0">
              <a:solidFill>
                <a:schemeClr val="tx1"/>
              </a:solidFill>
            </a:endParaRPr>
          </a:p>
        </p:txBody>
      </p:sp>
      <p:sp>
        <p:nvSpPr>
          <p:cNvPr id="37" name="Google Shape;682;p12">
            <a:extLst>
              <a:ext uri="{FF2B5EF4-FFF2-40B4-BE49-F238E27FC236}">
                <a16:creationId xmlns:a16="http://schemas.microsoft.com/office/drawing/2014/main" id="{2918F159-BF95-4D26-8B66-5FC25B13B291}"/>
              </a:ext>
            </a:extLst>
          </p:cNvPr>
          <p:cNvSpPr txBox="1"/>
          <p:nvPr/>
        </p:nvSpPr>
        <p:spPr>
          <a:xfrm>
            <a:off x="4983632" y="5630899"/>
            <a:ext cx="3232361" cy="443198"/>
          </a:xfrm>
          <a:prstGeom prst="rect">
            <a:avLst/>
          </a:prstGeom>
          <a:noFill/>
          <a:ln>
            <a:noFill/>
          </a:ln>
        </p:spPr>
        <p:txBody>
          <a:bodyPr spcFirstLastPara="1" wrap="square" lIns="0" tIns="0" rIns="0" bIns="0" anchor="t" anchorCtr="0">
            <a:spAutoFit/>
          </a:bodyPr>
          <a:lstStyle/>
          <a:p>
            <a:pPr marL="91440" lvl="1" indent="-91440">
              <a:lnSpc>
                <a:spcPct val="80000"/>
              </a:lnSpc>
              <a:buFont typeface="Arial" panose="020B0604020202020204" pitchFamily="34" charset="0"/>
              <a:buChar char="•"/>
            </a:pPr>
            <a:r>
              <a:rPr lang="en-GB" sz="900" dirty="0">
                <a:solidFill>
                  <a:srgbClr val="202120"/>
                </a:solidFill>
                <a:latin typeface="Source Sans Pro"/>
                <a:ea typeface="Source Sans Pro"/>
              </a:rPr>
              <a:t>Could the ‘opt-in’ be stored in the enrolment system? Would it need another system to capture it?</a:t>
            </a:r>
            <a:endParaRPr lang="en-US" dirty="0"/>
          </a:p>
          <a:p>
            <a:pPr marL="91440" lvl="1" indent="-91440">
              <a:lnSpc>
                <a:spcPct val="80000"/>
              </a:lnSpc>
              <a:buFont typeface="Arial" panose="020B0604020202020204" pitchFamily="34" charset="0"/>
              <a:buChar char="•"/>
            </a:pPr>
            <a:r>
              <a:rPr lang="en-GB" sz="900" dirty="0">
                <a:solidFill>
                  <a:srgbClr val="202120"/>
                </a:solidFill>
                <a:latin typeface="Source Sans Pro"/>
                <a:ea typeface="Source Sans Pro"/>
              </a:rPr>
              <a:t>Next step: Investigate with enrolment system POCs on if they could capture the opt-in field and timeline to do so</a:t>
            </a:r>
          </a:p>
        </p:txBody>
      </p:sp>
      <p:sp>
        <p:nvSpPr>
          <p:cNvPr id="38" name="Google Shape;682;p12">
            <a:extLst>
              <a:ext uri="{FF2B5EF4-FFF2-40B4-BE49-F238E27FC236}">
                <a16:creationId xmlns:a16="http://schemas.microsoft.com/office/drawing/2014/main" id="{33A72FBB-FF21-4211-9158-71F987355C62}"/>
              </a:ext>
            </a:extLst>
          </p:cNvPr>
          <p:cNvSpPr txBox="1"/>
          <p:nvPr/>
        </p:nvSpPr>
        <p:spPr>
          <a:xfrm>
            <a:off x="8399931" y="5642692"/>
            <a:ext cx="3426069" cy="373949"/>
          </a:xfrm>
          <a:prstGeom prst="rect">
            <a:avLst/>
          </a:prstGeom>
          <a:noFill/>
          <a:ln>
            <a:noFill/>
          </a:ln>
        </p:spPr>
        <p:txBody>
          <a:bodyPr spcFirstLastPara="1" wrap="square" lIns="0" tIns="0" rIns="0" bIns="0" anchor="t" anchorCtr="0">
            <a:spAutoFit/>
          </a:bodyPr>
          <a:lstStyle/>
          <a:p>
            <a:pPr marL="91440" lvl="1" indent="-91440">
              <a:lnSpc>
                <a:spcPct val="90000"/>
              </a:lnSpc>
              <a:buFont typeface="Arial" panose="020B0604020202020204" pitchFamily="34" charset="0"/>
              <a:buChar char="•"/>
            </a:pPr>
            <a:r>
              <a:rPr lang="en-GB" sz="900" dirty="0">
                <a:solidFill>
                  <a:srgbClr val="202120"/>
                </a:solidFill>
                <a:latin typeface="Source Sans Pro"/>
                <a:ea typeface="Source Sans Pro"/>
              </a:rPr>
              <a:t>How viable would this option be? Would the business have any interest in pursuing a policy change? Is the effort to change the policy worth the time, given the limited scope of the 1095-B document? </a:t>
            </a:r>
            <a:endParaRPr lang="en-US" dirty="0"/>
          </a:p>
        </p:txBody>
      </p:sp>
      <p:grpSp>
        <p:nvGrpSpPr>
          <p:cNvPr id="2" name="Google Shape;602;p14">
            <a:extLst>
              <a:ext uri="{FF2B5EF4-FFF2-40B4-BE49-F238E27FC236}">
                <a16:creationId xmlns:a16="http://schemas.microsoft.com/office/drawing/2014/main" id="{74A8594B-8227-4F39-91C2-64F5FBA72043}"/>
              </a:ext>
            </a:extLst>
          </p:cNvPr>
          <p:cNvGrpSpPr/>
          <p:nvPr/>
        </p:nvGrpSpPr>
        <p:grpSpPr>
          <a:xfrm>
            <a:off x="410431" y="309109"/>
            <a:ext cx="5150524" cy="369094"/>
            <a:chOff x="410431" y="309109"/>
            <a:chExt cx="5150524" cy="369094"/>
          </a:xfrm>
        </p:grpSpPr>
        <p:sp>
          <p:nvSpPr>
            <p:cNvPr id="40" name="Google Shape;603;p14">
              <a:extLst>
                <a:ext uri="{FF2B5EF4-FFF2-40B4-BE49-F238E27FC236}">
                  <a16:creationId xmlns:a16="http://schemas.microsoft.com/office/drawing/2014/main" id="{C55924AF-A63C-4DA4-BAAE-0C39C983FBB3}"/>
                </a:ext>
              </a:extLst>
            </p:cNvPr>
            <p:cNvSpPr/>
            <p:nvPr/>
          </p:nvSpPr>
          <p:spPr>
            <a:xfrm>
              <a:off x="410431" y="313703"/>
              <a:ext cx="255129" cy="263129"/>
            </a:xfrm>
            <a:prstGeom prst="ellipse">
              <a:avLst/>
            </a:prstGeom>
            <a:solidFill>
              <a:srgbClr val="014479"/>
            </a:solidFill>
            <a:ln>
              <a:noFill/>
            </a:ln>
          </p:spPr>
          <p:txBody>
            <a:bodyPr spcFirstLastPara="1" wrap="square" lIns="0" tIns="0" rIns="0" bIns="0" anchor="ctr" anchorCtr="1">
              <a:noAutofit/>
            </a:bodyPr>
            <a:lstStyle/>
            <a:p>
              <a:pPr marL="0" marR="0" lvl="0" indent="0" algn="ctr" rtl="0">
                <a:lnSpc>
                  <a:spcPct val="100000"/>
                </a:lnSpc>
                <a:spcBef>
                  <a:spcPts val="0"/>
                </a:spcBef>
                <a:spcAft>
                  <a:spcPts val="0"/>
                </a:spcAft>
                <a:buClr>
                  <a:srgbClr val="FFFFFF"/>
                </a:buClr>
                <a:buSzPts val="3600"/>
                <a:buFont typeface="PT Serif"/>
                <a:buNone/>
              </a:pPr>
              <a:r>
                <a:rPr lang="en-US" sz="1200" dirty="0">
                  <a:solidFill>
                    <a:srgbClr val="FFFFFF"/>
                  </a:solidFill>
                  <a:latin typeface="PT Serif"/>
                </a:rPr>
                <a:t>3</a:t>
              </a:r>
              <a:endParaRPr lang="en-US" sz="1200" b="0" i="0" u="none" strike="noStrike" cap="none" dirty="0">
                <a:solidFill>
                  <a:srgbClr val="FFFFFF"/>
                </a:solidFill>
                <a:latin typeface="PT Serif"/>
                <a:ea typeface="Arial"/>
                <a:cs typeface="Arial"/>
              </a:endParaRPr>
            </a:p>
          </p:txBody>
        </p:sp>
        <p:sp>
          <p:nvSpPr>
            <p:cNvPr id="41" name="Google Shape;604;p14">
              <a:extLst>
                <a:ext uri="{FF2B5EF4-FFF2-40B4-BE49-F238E27FC236}">
                  <a16:creationId xmlns:a16="http://schemas.microsoft.com/office/drawing/2014/main" id="{5353CD16-4711-435A-8BF5-B9C8F0BAFF31}"/>
                </a:ext>
              </a:extLst>
            </p:cNvPr>
            <p:cNvSpPr txBox="1"/>
            <p:nvPr/>
          </p:nvSpPr>
          <p:spPr>
            <a:xfrm>
              <a:off x="736498" y="309109"/>
              <a:ext cx="4824457" cy="369094"/>
            </a:xfrm>
            <a:prstGeom prst="rect">
              <a:avLst/>
            </a:prstGeom>
            <a:noFill/>
            <a:ln>
              <a:noFill/>
            </a:ln>
          </p:spPr>
          <p:txBody>
            <a:bodyPr spcFirstLastPara="1" wrap="square" lIns="0" tIns="45700" rIns="0" bIns="45700" anchor="t" anchorCtr="0">
              <a:normAutofit/>
            </a:bodyPr>
            <a:lstStyle/>
            <a:p>
              <a:pPr marL="0" marR="0" lvl="0" indent="0" algn="l">
                <a:lnSpc>
                  <a:spcPct val="100000"/>
                </a:lnSpc>
                <a:spcBef>
                  <a:spcPts val="0"/>
                </a:spcBef>
                <a:spcAft>
                  <a:spcPts val="0"/>
                </a:spcAft>
                <a:buNone/>
              </a:pPr>
              <a:r>
                <a:rPr lang="en-US" dirty="0">
                  <a:solidFill>
                    <a:srgbClr val="0071BF"/>
                  </a:solidFill>
                  <a:latin typeface="Source Sans Pro"/>
                  <a:ea typeface="Source Sans Pro"/>
                  <a:sym typeface="Source Sans Pro"/>
                </a:rPr>
                <a:t>PRODUCT</a:t>
              </a:r>
              <a:endParaRPr lang="en-US" dirty="0"/>
            </a:p>
          </p:txBody>
        </p:sp>
      </p:grpSp>
      <p:cxnSp>
        <p:nvCxnSpPr>
          <p:cNvPr id="42" name="Google Shape;685;p12">
            <a:extLst>
              <a:ext uri="{FF2B5EF4-FFF2-40B4-BE49-F238E27FC236}">
                <a16:creationId xmlns:a16="http://schemas.microsoft.com/office/drawing/2014/main" id="{0C347880-D830-4554-8500-CD249F8F942A}"/>
              </a:ext>
            </a:extLst>
          </p:cNvPr>
          <p:cNvCxnSpPr>
            <a:cxnSpLocks/>
          </p:cNvCxnSpPr>
          <p:nvPr/>
        </p:nvCxnSpPr>
        <p:spPr>
          <a:xfrm>
            <a:off x="419742" y="3408941"/>
            <a:ext cx="11351643" cy="0"/>
          </a:xfrm>
          <a:prstGeom prst="straightConnector1">
            <a:avLst/>
          </a:prstGeom>
          <a:noFill/>
          <a:ln w="9525" cap="flat" cmpd="sng">
            <a:solidFill>
              <a:srgbClr val="747C74"/>
            </a:solidFill>
            <a:prstDash val="dot"/>
            <a:miter lim="800000"/>
            <a:headEnd type="none" w="sm" len="sm"/>
            <a:tailEnd type="none" w="sm" len="sm"/>
          </a:ln>
        </p:spPr>
      </p:cxnSp>
      <p:sp>
        <p:nvSpPr>
          <p:cNvPr id="3" name="Google Shape;470;p9">
            <a:extLst>
              <a:ext uri="{FF2B5EF4-FFF2-40B4-BE49-F238E27FC236}">
                <a16:creationId xmlns:a16="http://schemas.microsoft.com/office/drawing/2014/main" id="{4AF3E013-5779-4719-955A-40951F669CEE}"/>
              </a:ext>
            </a:extLst>
          </p:cNvPr>
          <p:cNvSpPr txBox="1"/>
          <p:nvPr/>
        </p:nvSpPr>
        <p:spPr>
          <a:xfrm>
            <a:off x="10862275" y="6408650"/>
            <a:ext cx="778550" cy="276959"/>
          </a:xfrm>
          <a:prstGeom prst="rect">
            <a:avLst/>
          </a:prstGeom>
          <a:noFill/>
          <a:ln>
            <a:noFill/>
          </a:ln>
        </p:spPr>
        <p:txBody>
          <a:bodyPr spcFirstLastPara="1" wrap="square" lIns="91425" tIns="45700" rIns="91425" bIns="45700" anchor="t" anchorCtr="0">
            <a:spAutoFit/>
          </a:bodyPr>
          <a:lstStyle/>
          <a:p>
            <a:pPr marL="0" marR="0" lvl="0" indent="0" algn="r">
              <a:spcBef>
                <a:spcPts val="0"/>
              </a:spcBef>
              <a:spcAft>
                <a:spcPts val="0"/>
              </a:spcAft>
              <a:buNone/>
            </a:pPr>
            <a:r>
              <a:rPr lang="en-US" sz="1200" dirty="0">
                <a:solidFill>
                  <a:srgbClr val="747C74"/>
                </a:solidFill>
                <a:latin typeface="Source Sans Pro"/>
                <a:ea typeface="Source Sans Pro"/>
                <a:cs typeface="Calibri"/>
                <a:sym typeface="Source Sans Pro"/>
              </a:rPr>
              <a:t>Product</a:t>
            </a:r>
            <a:endParaRPr lang="en-US" dirty="0"/>
          </a:p>
        </p:txBody>
      </p:sp>
      <p:sp>
        <p:nvSpPr>
          <p:cNvPr id="4" name="Google Shape;337;p6">
            <a:extLst>
              <a:ext uri="{FF2B5EF4-FFF2-40B4-BE49-F238E27FC236}">
                <a16:creationId xmlns:a16="http://schemas.microsoft.com/office/drawing/2014/main" id="{859347CE-B54D-4DF5-AF6D-5FBFD17ACADC}"/>
              </a:ext>
            </a:extLst>
          </p:cNvPr>
          <p:cNvSpPr txBox="1"/>
          <p:nvPr/>
        </p:nvSpPr>
        <p:spPr>
          <a:xfrm>
            <a:off x="419100" y="6408650"/>
            <a:ext cx="2723465" cy="276999"/>
          </a:xfrm>
          <a:prstGeom prst="rect">
            <a:avLst/>
          </a:prstGeom>
          <a:noFill/>
          <a:ln>
            <a:noFill/>
          </a:ln>
        </p:spPr>
        <p:txBody>
          <a:bodyPr spcFirstLastPara="1" wrap="square" lIns="0" tIns="45700" rIns="91425" bIns="45700" anchor="t" anchorCtr="0">
            <a:spAutoFit/>
          </a:bodyPr>
          <a:lstStyle/>
          <a:p>
            <a:pPr marL="0" marR="0" lvl="0" indent="0" algn="l" rtl="0">
              <a:spcBef>
                <a:spcPts val="0"/>
              </a:spcBef>
              <a:spcAft>
                <a:spcPts val="0"/>
              </a:spcAft>
              <a:buNone/>
            </a:pPr>
            <a:r>
              <a:rPr lang="en-US" sz="1200" b="0" i="0" u="none" strike="noStrike" cap="none" dirty="0">
                <a:solidFill>
                  <a:srgbClr val="747C74"/>
                </a:solidFill>
                <a:latin typeface="Source Sans Pro"/>
                <a:ea typeface="Source Sans Pro"/>
                <a:cs typeface="Source Sans Pro"/>
                <a:sym typeface="Source Sans Pro"/>
              </a:rPr>
              <a:t>02-22 Sprint 2 Demo</a:t>
            </a:r>
            <a:endParaRPr sz="1200" b="0" i="0" u="none" strike="noStrike" cap="none" dirty="0">
              <a:solidFill>
                <a:srgbClr val="747C74"/>
              </a:solidFill>
              <a:latin typeface="Calibri"/>
              <a:ea typeface="Calibri"/>
              <a:cs typeface="Calibri"/>
              <a:sym typeface="Calibri"/>
            </a:endParaRPr>
          </a:p>
        </p:txBody>
      </p:sp>
    </p:spTree>
    <p:extLst>
      <p:ext uri="{BB962C8B-B14F-4D97-AF65-F5344CB8AC3E}">
        <p14:creationId xmlns:p14="http://schemas.microsoft.com/office/powerpoint/2010/main" val="18711754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71"/>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3710A9AC-54F5-49DC-A7BD-C965E66336EB}"/>
              </a:ext>
            </a:extLst>
          </p:cNvPr>
          <p:cNvGraphicFramePr>
            <a:graphicFrameLocks noChangeAspect="1"/>
          </p:cNvGraphicFramePr>
          <p:nvPr>
            <p:custDataLst>
              <p:tags r:id="rId2"/>
            </p:custDataLst>
            <p:extLst>
              <p:ext uri="{D42A27DB-BD31-4B8C-83A1-F6EECF244321}">
                <p14:modId xmlns:p14="http://schemas.microsoft.com/office/powerpoint/2010/main" val="271606281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12669" name="think-cell Slide" r:id="rId5" imgW="395" imgH="396" progId="TCLayout.ActiveDocument.1">
                  <p:embed/>
                </p:oleObj>
              </mc:Choice>
              <mc:Fallback>
                <p:oleObj name="think-cell Slide" r:id="rId5" imgW="395" imgH="396"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72" name="Google Shape;572;p12"/>
          <p:cNvSpPr txBox="1">
            <a:spLocks noGrp="1"/>
          </p:cNvSpPr>
          <p:nvPr>
            <p:ph type="title"/>
          </p:nvPr>
        </p:nvSpPr>
        <p:spPr>
          <a:xfrm>
            <a:off x="416943" y="750806"/>
            <a:ext cx="11353800" cy="1012585"/>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dk1"/>
              </a:buClr>
              <a:buSzPts val="3600"/>
              <a:buFont typeface="PT Serif"/>
              <a:buNone/>
            </a:pPr>
            <a:r>
              <a:rPr lang="en-US" sz="3200" dirty="0"/>
              <a:t>In order to notify Veterans once the form and opt in are launched, we ideated on possible ways to reach Veterans</a:t>
            </a:r>
            <a:endParaRPr dirty="0"/>
          </a:p>
        </p:txBody>
      </p:sp>
      <p:sp>
        <p:nvSpPr>
          <p:cNvPr id="573" name="Google Shape;573;p12"/>
          <p:cNvSpPr txBox="1"/>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A8A8A"/>
              </a:buClr>
              <a:buSzPts val="1200"/>
              <a:buFont typeface="Arial"/>
              <a:buNone/>
            </a:pPr>
            <a:fld id="{00000000-1234-1234-1234-123412341234}" type="slidenum">
              <a:rPr lang="en-US" sz="1200" b="0" i="0" u="none" strike="noStrike" cap="none">
                <a:solidFill>
                  <a:srgbClr val="8A8A8A"/>
                </a:solidFill>
                <a:latin typeface="Source Sans Pro"/>
                <a:ea typeface="Source Sans Pro"/>
                <a:cs typeface="Source Sans Pro"/>
                <a:sym typeface="Source Sans Pro"/>
              </a:rPr>
              <a:t>32</a:t>
            </a:fld>
            <a:endParaRPr sz="1200" b="0" i="0" u="none" strike="noStrike" cap="none" dirty="0">
              <a:solidFill>
                <a:srgbClr val="8A8A8A"/>
              </a:solidFill>
              <a:latin typeface="Source Sans Pro"/>
              <a:ea typeface="Source Sans Pro"/>
              <a:cs typeface="Source Sans Pro"/>
              <a:sym typeface="Source Sans Pro"/>
            </a:endParaRPr>
          </a:p>
        </p:txBody>
      </p:sp>
      <p:sp>
        <p:nvSpPr>
          <p:cNvPr id="575" name="Google Shape;575;p12"/>
          <p:cNvSpPr txBox="1"/>
          <p:nvPr/>
        </p:nvSpPr>
        <p:spPr>
          <a:xfrm>
            <a:off x="9114629" y="6065709"/>
            <a:ext cx="2743200" cy="276959"/>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400"/>
              <a:buFont typeface="Arial"/>
              <a:buNone/>
            </a:pPr>
            <a:r>
              <a:rPr lang="en-US" sz="1200" dirty="0">
                <a:solidFill>
                  <a:srgbClr val="000000"/>
                </a:solidFill>
                <a:latin typeface="Source Sans Pro"/>
                <a:ea typeface="Source Sans Pro"/>
                <a:sym typeface="Arial"/>
                <a:hlinkClick r:id="rId7"/>
              </a:rPr>
              <a:t>Rollout Plan</a:t>
            </a:r>
            <a:r>
              <a:rPr lang="en-US" sz="1200" b="0" i="0" strike="noStrike" cap="none" dirty="0">
                <a:solidFill>
                  <a:srgbClr val="000000"/>
                </a:solidFill>
                <a:latin typeface="Source Sans Pro"/>
                <a:ea typeface="Source Sans Pro"/>
                <a:sym typeface="Arial"/>
                <a:hlinkClick r:id="rId7"/>
              </a:rPr>
              <a:t> Link</a:t>
            </a:r>
            <a:endParaRPr sz="1200" b="0" i="0" strike="noStrike" cap="none" dirty="0">
              <a:solidFill>
                <a:srgbClr val="000000"/>
              </a:solidFill>
              <a:latin typeface="Source Sans Pro"/>
              <a:ea typeface="Source Sans Pro"/>
              <a:sym typeface="Arial"/>
            </a:endParaRPr>
          </a:p>
        </p:txBody>
      </p:sp>
      <p:sp>
        <p:nvSpPr>
          <p:cNvPr id="579" name="Google Shape;579;p12"/>
          <p:cNvSpPr txBox="1"/>
          <p:nvPr/>
        </p:nvSpPr>
        <p:spPr>
          <a:xfrm>
            <a:off x="451078" y="1825832"/>
            <a:ext cx="11353800" cy="247760"/>
          </a:xfrm>
          <a:prstGeom prst="rect">
            <a:avLst/>
          </a:prstGeom>
          <a:noFill/>
          <a:ln>
            <a:noFill/>
          </a:ln>
        </p:spPr>
        <p:txBody>
          <a:bodyPr spcFirstLastPara="1" wrap="square" lIns="0" tIns="0" rIns="0" bIns="0" anchor="t" anchorCtr="0">
            <a:spAutoFit/>
          </a:bodyPr>
          <a:lstStyle/>
          <a:p>
            <a:pPr marL="0" marR="0" lvl="0" indent="0" algn="l" rtl="0">
              <a:lnSpc>
                <a:spcPct val="115000"/>
              </a:lnSpc>
              <a:spcBef>
                <a:spcPts val="0"/>
              </a:spcBef>
              <a:spcAft>
                <a:spcPts val="0"/>
              </a:spcAft>
              <a:buClr>
                <a:schemeClr val="dk2"/>
              </a:buClr>
              <a:buSzPts val="1400"/>
              <a:buFont typeface="PT Serif"/>
              <a:buNone/>
            </a:pPr>
            <a:r>
              <a:rPr lang="en-US" sz="1400" b="0" i="0" u="sng" strike="noStrike" cap="none" dirty="0">
                <a:solidFill>
                  <a:schemeClr val="accent6">
                    <a:lumMod val="50000"/>
                  </a:schemeClr>
                </a:solidFill>
                <a:latin typeface="PT Serif"/>
                <a:ea typeface="PT Serif"/>
                <a:cs typeface="PT Serif"/>
                <a:sym typeface="PT Serif"/>
                <a:hlinkClick r:id="rId8">
                  <a:extLst>
                    <a:ext uri="{A12FA001-AC4F-418D-AE19-62706E023703}">
                      <ahyp:hlinkClr xmlns:ahyp="http://schemas.microsoft.com/office/drawing/2018/hyperlinkcolor" val="tx"/>
                    </a:ext>
                  </a:extLst>
                </a:hlinkClick>
              </a:rPr>
              <a:t>User Story</a:t>
            </a:r>
            <a:r>
              <a:rPr lang="en-US" sz="1400" b="0" i="0" u="none" strike="noStrike" cap="none" dirty="0">
                <a:solidFill>
                  <a:schemeClr val="accent6">
                    <a:lumMod val="50000"/>
                  </a:schemeClr>
                </a:solidFill>
                <a:latin typeface="PT Serif"/>
                <a:ea typeface="PT Serif"/>
                <a:cs typeface="PT Serif"/>
                <a:sym typeface="PT Serif"/>
              </a:rPr>
              <a:t>:</a:t>
            </a:r>
            <a:r>
              <a:rPr lang="en-US" sz="1400" b="0" i="0" u="none" strike="noStrike" cap="none" dirty="0">
                <a:solidFill>
                  <a:schemeClr val="dk2"/>
                </a:solidFill>
                <a:latin typeface="PT Serif"/>
                <a:ea typeface="PT Serif"/>
                <a:cs typeface="PT Serif"/>
                <a:sym typeface="PT Serif"/>
              </a:rPr>
              <a:t> </a:t>
            </a:r>
            <a:r>
              <a:rPr lang="en-US" dirty="0">
                <a:solidFill>
                  <a:srgbClr val="8F8F8F"/>
                </a:solidFill>
                <a:latin typeface="PT Serif"/>
                <a:ea typeface="PT Serif"/>
                <a:cs typeface="PT Serif"/>
                <a:sym typeface="PT Serif"/>
              </a:rPr>
              <a:t>Begin to i</a:t>
            </a:r>
            <a:r>
              <a:rPr lang="en-US" sz="1400" b="0" i="0" u="none" strike="noStrike" cap="none" dirty="0">
                <a:solidFill>
                  <a:srgbClr val="8F8F8F"/>
                </a:solidFill>
                <a:latin typeface="PT Serif"/>
                <a:ea typeface="PT Serif"/>
                <a:cs typeface="PT Serif"/>
                <a:sym typeface="PT Serif"/>
              </a:rPr>
              <a:t>dentify rollout plan needs</a:t>
            </a:r>
            <a:endParaRPr sz="1400" b="0" i="0" u="none" strike="noStrike" cap="none" dirty="0">
              <a:solidFill>
                <a:srgbClr val="8F8F8F"/>
              </a:solidFill>
              <a:latin typeface="Arial"/>
              <a:ea typeface="Arial"/>
              <a:cs typeface="Arial"/>
              <a:sym typeface="Arial"/>
            </a:endParaRPr>
          </a:p>
        </p:txBody>
      </p:sp>
      <p:sp>
        <p:nvSpPr>
          <p:cNvPr id="580" name="Google Shape;580;p12"/>
          <p:cNvSpPr txBox="1"/>
          <p:nvPr/>
        </p:nvSpPr>
        <p:spPr>
          <a:xfrm>
            <a:off x="411380" y="2273904"/>
            <a:ext cx="6279278" cy="249295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dirty="0">
                <a:solidFill>
                  <a:schemeClr val="dk1"/>
                </a:solidFill>
                <a:latin typeface="PT Serif"/>
                <a:ea typeface="PT Serif"/>
                <a:cs typeface="PT Serif"/>
                <a:sym typeface="PT Serif"/>
              </a:rPr>
              <a:t>Example of potential channels to reach Veterans and inform them once the digitized form is launched and/or they are able to opt into paperless, digital delivery:</a:t>
            </a:r>
            <a:br>
              <a:rPr lang="en-US" sz="1600" dirty="0">
                <a:solidFill>
                  <a:schemeClr val="dk1"/>
                </a:solidFill>
                <a:latin typeface="PT Serif"/>
                <a:ea typeface="PT Serif"/>
                <a:cs typeface="PT Serif"/>
                <a:sym typeface="PT Serif"/>
              </a:rPr>
            </a:br>
            <a:endParaRPr sz="1200" dirty="0"/>
          </a:p>
          <a:p>
            <a:pPr marL="285750" marR="0" lvl="0" indent="-285750" algn="l" rtl="0">
              <a:spcBef>
                <a:spcPts val="0"/>
              </a:spcBef>
              <a:spcAft>
                <a:spcPts val="0"/>
              </a:spcAft>
              <a:buClr>
                <a:schemeClr val="dk1"/>
              </a:buClr>
              <a:buSzPts val="1800"/>
              <a:buFont typeface="Arial"/>
              <a:buChar char="•"/>
            </a:pPr>
            <a:r>
              <a:rPr lang="en-US" sz="1600" dirty="0">
                <a:solidFill>
                  <a:schemeClr val="dk1"/>
                </a:solidFill>
                <a:latin typeface="PT Serif"/>
                <a:ea typeface="PT Serif"/>
                <a:cs typeface="PT Serif"/>
                <a:sym typeface="PT Serif"/>
              </a:rPr>
              <a:t>Emails – VHA, VBA, DVA</a:t>
            </a:r>
            <a:endParaRPr sz="1200" dirty="0"/>
          </a:p>
          <a:p>
            <a:pPr marL="285750" marR="0" lvl="0" indent="-285750" algn="l" rtl="0">
              <a:spcBef>
                <a:spcPts val="0"/>
              </a:spcBef>
              <a:spcAft>
                <a:spcPts val="0"/>
              </a:spcAft>
              <a:buClr>
                <a:schemeClr val="dk1"/>
              </a:buClr>
              <a:buSzPts val="1800"/>
              <a:buFont typeface="Arial"/>
              <a:buChar char="•"/>
            </a:pPr>
            <a:r>
              <a:rPr lang="en-US" sz="1600" dirty="0">
                <a:solidFill>
                  <a:schemeClr val="dk1"/>
                </a:solidFill>
                <a:latin typeface="PT Serif"/>
                <a:ea typeface="PT Serif"/>
                <a:cs typeface="PT Serif"/>
                <a:sym typeface="PT Serif"/>
              </a:rPr>
              <a:t>VA.gov – top-bar notification, cross-links, posts on VA.gov blog</a:t>
            </a:r>
            <a:endParaRPr sz="1200" dirty="0"/>
          </a:p>
          <a:p>
            <a:pPr marL="285750" marR="0" lvl="0" indent="-285750" algn="l" rtl="0">
              <a:spcBef>
                <a:spcPts val="0"/>
              </a:spcBef>
              <a:spcAft>
                <a:spcPts val="0"/>
              </a:spcAft>
              <a:buClr>
                <a:schemeClr val="dk1"/>
              </a:buClr>
              <a:buSzPts val="1800"/>
              <a:buFont typeface="Arial"/>
              <a:buChar char="•"/>
            </a:pPr>
            <a:r>
              <a:rPr lang="en-US" sz="1600" dirty="0">
                <a:solidFill>
                  <a:schemeClr val="dk1"/>
                </a:solidFill>
                <a:latin typeface="PT Serif"/>
                <a:ea typeface="PT Serif"/>
                <a:cs typeface="PT Serif"/>
                <a:sym typeface="PT Serif"/>
              </a:rPr>
              <a:t>Social media platforms – VA-owned (Twitter, Facebook, etc.) and non-VA owned (Veteran 2 Veteran info, etc.)</a:t>
            </a:r>
            <a:endParaRPr sz="1200" dirty="0"/>
          </a:p>
          <a:p>
            <a:pPr marL="285750" marR="0" lvl="0" indent="-285750" algn="l" rtl="0">
              <a:spcBef>
                <a:spcPts val="0"/>
              </a:spcBef>
              <a:spcAft>
                <a:spcPts val="0"/>
              </a:spcAft>
              <a:buClr>
                <a:schemeClr val="dk1"/>
              </a:buClr>
              <a:buSzPts val="1800"/>
              <a:buFont typeface="Arial"/>
              <a:buChar char="•"/>
            </a:pPr>
            <a:r>
              <a:rPr lang="en-US" sz="1600" dirty="0">
                <a:solidFill>
                  <a:schemeClr val="dk1"/>
                </a:solidFill>
                <a:latin typeface="PT Serif"/>
                <a:ea typeface="PT Serif"/>
                <a:cs typeface="PT Serif"/>
                <a:sym typeface="PT Serif"/>
              </a:rPr>
              <a:t>VA.gov help line – e.g., insert a prompt about Form 1095-B into the hold message</a:t>
            </a:r>
            <a:endParaRPr sz="1200" dirty="0"/>
          </a:p>
        </p:txBody>
      </p:sp>
      <p:pic>
        <p:nvPicPr>
          <p:cNvPr id="4" name="Picture 3">
            <a:extLst>
              <a:ext uri="{FF2B5EF4-FFF2-40B4-BE49-F238E27FC236}">
                <a16:creationId xmlns:a16="http://schemas.microsoft.com/office/drawing/2014/main" id="{BB21BEC3-6393-4CEE-A199-2ECA32883735}"/>
              </a:ext>
            </a:extLst>
          </p:cNvPr>
          <p:cNvPicPr>
            <a:picLocks noChangeAspect="1"/>
          </p:cNvPicPr>
          <p:nvPr/>
        </p:nvPicPr>
        <p:blipFill>
          <a:blip r:embed="rId9"/>
          <a:stretch>
            <a:fillRect/>
          </a:stretch>
        </p:blipFill>
        <p:spPr>
          <a:xfrm>
            <a:off x="8165399" y="1661457"/>
            <a:ext cx="3574859" cy="4221300"/>
          </a:xfrm>
          <a:prstGeom prst="rect">
            <a:avLst/>
          </a:prstGeom>
          <a:ln>
            <a:solidFill>
              <a:schemeClr val="tx2">
                <a:lumMod val="90000"/>
              </a:schemeClr>
            </a:solidFill>
          </a:ln>
        </p:spPr>
      </p:pic>
      <p:grpSp>
        <p:nvGrpSpPr>
          <p:cNvPr id="2" name="Google Shape;602;p14">
            <a:extLst>
              <a:ext uri="{FF2B5EF4-FFF2-40B4-BE49-F238E27FC236}">
                <a16:creationId xmlns:a16="http://schemas.microsoft.com/office/drawing/2014/main" id="{E445D490-D726-40C5-B04D-B87A388E9339}"/>
              </a:ext>
            </a:extLst>
          </p:cNvPr>
          <p:cNvGrpSpPr/>
          <p:nvPr/>
        </p:nvGrpSpPr>
        <p:grpSpPr>
          <a:xfrm>
            <a:off x="410431" y="309109"/>
            <a:ext cx="5150524" cy="369094"/>
            <a:chOff x="410431" y="309109"/>
            <a:chExt cx="5150524" cy="369094"/>
          </a:xfrm>
        </p:grpSpPr>
        <p:sp>
          <p:nvSpPr>
            <p:cNvPr id="13" name="Google Shape;603;p14">
              <a:extLst>
                <a:ext uri="{FF2B5EF4-FFF2-40B4-BE49-F238E27FC236}">
                  <a16:creationId xmlns:a16="http://schemas.microsoft.com/office/drawing/2014/main" id="{8589A355-6709-46C4-9E8D-20EBC64C96B2}"/>
                </a:ext>
              </a:extLst>
            </p:cNvPr>
            <p:cNvSpPr/>
            <p:nvPr/>
          </p:nvSpPr>
          <p:spPr>
            <a:xfrm>
              <a:off x="410431" y="313703"/>
              <a:ext cx="255129" cy="263129"/>
            </a:xfrm>
            <a:prstGeom prst="ellipse">
              <a:avLst/>
            </a:prstGeom>
            <a:solidFill>
              <a:srgbClr val="014479"/>
            </a:solidFill>
            <a:ln>
              <a:noFill/>
            </a:ln>
          </p:spPr>
          <p:txBody>
            <a:bodyPr spcFirstLastPara="1" wrap="square" lIns="0" tIns="0" rIns="0" bIns="0" anchor="ctr" anchorCtr="1">
              <a:noAutofit/>
            </a:bodyPr>
            <a:lstStyle/>
            <a:p>
              <a:pPr marL="0" marR="0" lvl="0" indent="0" algn="ctr" rtl="0">
                <a:lnSpc>
                  <a:spcPct val="100000"/>
                </a:lnSpc>
                <a:spcBef>
                  <a:spcPts val="0"/>
                </a:spcBef>
                <a:spcAft>
                  <a:spcPts val="0"/>
                </a:spcAft>
                <a:buClr>
                  <a:srgbClr val="FFFFFF"/>
                </a:buClr>
                <a:buSzPts val="3600"/>
                <a:buFont typeface="PT Serif"/>
                <a:buNone/>
              </a:pPr>
              <a:r>
                <a:rPr lang="en-US" sz="1200" dirty="0">
                  <a:solidFill>
                    <a:srgbClr val="FFFFFF"/>
                  </a:solidFill>
                  <a:latin typeface="PT Serif"/>
                </a:rPr>
                <a:t>3</a:t>
              </a:r>
              <a:endParaRPr lang="en-US" sz="1200" b="0" i="0" u="none" strike="noStrike" cap="none" dirty="0">
                <a:solidFill>
                  <a:srgbClr val="FFFFFF"/>
                </a:solidFill>
                <a:latin typeface="PT Serif"/>
                <a:ea typeface="Arial"/>
                <a:cs typeface="Arial"/>
              </a:endParaRPr>
            </a:p>
          </p:txBody>
        </p:sp>
        <p:sp>
          <p:nvSpPr>
            <p:cNvPr id="14" name="Google Shape;604;p14">
              <a:extLst>
                <a:ext uri="{FF2B5EF4-FFF2-40B4-BE49-F238E27FC236}">
                  <a16:creationId xmlns:a16="http://schemas.microsoft.com/office/drawing/2014/main" id="{8A017AD3-D1D6-485C-A326-F88A08E5D18A}"/>
                </a:ext>
              </a:extLst>
            </p:cNvPr>
            <p:cNvSpPr txBox="1"/>
            <p:nvPr/>
          </p:nvSpPr>
          <p:spPr>
            <a:xfrm>
              <a:off x="736498" y="309109"/>
              <a:ext cx="4824457" cy="369094"/>
            </a:xfrm>
            <a:prstGeom prst="rect">
              <a:avLst/>
            </a:prstGeom>
            <a:noFill/>
            <a:ln>
              <a:noFill/>
            </a:ln>
          </p:spPr>
          <p:txBody>
            <a:bodyPr spcFirstLastPara="1" wrap="square" lIns="0" tIns="45700" rIns="0" bIns="45700" anchor="t" anchorCtr="0">
              <a:normAutofit/>
            </a:bodyPr>
            <a:lstStyle/>
            <a:p>
              <a:pPr marL="0" marR="0" lvl="0" indent="0" algn="l">
                <a:lnSpc>
                  <a:spcPct val="100000"/>
                </a:lnSpc>
                <a:spcBef>
                  <a:spcPts val="0"/>
                </a:spcBef>
                <a:spcAft>
                  <a:spcPts val="0"/>
                </a:spcAft>
                <a:buNone/>
              </a:pPr>
              <a:r>
                <a:rPr lang="en-US" dirty="0">
                  <a:solidFill>
                    <a:srgbClr val="0071BF"/>
                  </a:solidFill>
                  <a:latin typeface="Source Sans Pro"/>
                  <a:ea typeface="Source Sans Pro"/>
                  <a:sym typeface="Source Sans Pro"/>
                </a:rPr>
                <a:t>PRODUCT</a:t>
              </a:r>
              <a:endParaRPr lang="en-US" dirty="0"/>
            </a:p>
          </p:txBody>
        </p:sp>
      </p:grpSp>
      <p:sp>
        <p:nvSpPr>
          <p:cNvPr id="3" name="Google Shape;470;p9">
            <a:extLst>
              <a:ext uri="{FF2B5EF4-FFF2-40B4-BE49-F238E27FC236}">
                <a16:creationId xmlns:a16="http://schemas.microsoft.com/office/drawing/2014/main" id="{70028C8A-C6FA-4CD2-92DD-340A37231D5E}"/>
              </a:ext>
            </a:extLst>
          </p:cNvPr>
          <p:cNvSpPr txBox="1"/>
          <p:nvPr/>
        </p:nvSpPr>
        <p:spPr>
          <a:xfrm>
            <a:off x="10862275" y="6408650"/>
            <a:ext cx="778550" cy="276959"/>
          </a:xfrm>
          <a:prstGeom prst="rect">
            <a:avLst/>
          </a:prstGeom>
          <a:noFill/>
          <a:ln>
            <a:noFill/>
          </a:ln>
        </p:spPr>
        <p:txBody>
          <a:bodyPr spcFirstLastPara="1" wrap="square" lIns="91425" tIns="45700" rIns="91425" bIns="45700" anchor="t" anchorCtr="0">
            <a:spAutoFit/>
          </a:bodyPr>
          <a:lstStyle/>
          <a:p>
            <a:pPr marL="0" marR="0" lvl="0" indent="0" algn="r">
              <a:spcBef>
                <a:spcPts val="0"/>
              </a:spcBef>
              <a:spcAft>
                <a:spcPts val="0"/>
              </a:spcAft>
              <a:buNone/>
            </a:pPr>
            <a:r>
              <a:rPr lang="en-US" sz="1200" dirty="0">
                <a:solidFill>
                  <a:srgbClr val="747C74"/>
                </a:solidFill>
                <a:latin typeface="Source Sans Pro"/>
                <a:ea typeface="Source Sans Pro"/>
                <a:cs typeface="Calibri"/>
                <a:sym typeface="Source Sans Pro"/>
              </a:rPr>
              <a:t>Product</a:t>
            </a:r>
            <a:endParaRPr lang="en-US" dirty="0"/>
          </a:p>
        </p:txBody>
      </p:sp>
      <p:sp>
        <p:nvSpPr>
          <p:cNvPr id="7" name="Google Shape;337;p6">
            <a:extLst>
              <a:ext uri="{FF2B5EF4-FFF2-40B4-BE49-F238E27FC236}">
                <a16:creationId xmlns:a16="http://schemas.microsoft.com/office/drawing/2014/main" id="{C840A1AA-DEE9-4A69-BC08-B46800497F9A}"/>
              </a:ext>
            </a:extLst>
          </p:cNvPr>
          <p:cNvSpPr txBox="1"/>
          <p:nvPr/>
        </p:nvSpPr>
        <p:spPr>
          <a:xfrm>
            <a:off x="419100" y="6408650"/>
            <a:ext cx="2723465" cy="276999"/>
          </a:xfrm>
          <a:prstGeom prst="rect">
            <a:avLst/>
          </a:prstGeom>
          <a:noFill/>
          <a:ln>
            <a:noFill/>
          </a:ln>
        </p:spPr>
        <p:txBody>
          <a:bodyPr spcFirstLastPara="1" wrap="square" lIns="0" tIns="45700" rIns="91425" bIns="45700" anchor="t" anchorCtr="0">
            <a:spAutoFit/>
          </a:bodyPr>
          <a:lstStyle/>
          <a:p>
            <a:pPr marL="0" marR="0" lvl="0" indent="0" algn="l" rtl="0">
              <a:spcBef>
                <a:spcPts val="0"/>
              </a:spcBef>
              <a:spcAft>
                <a:spcPts val="0"/>
              </a:spcAft>
              <a:buNone/>
            </a:pPr>
            <a:r>
              <a:rPr lang="en-US" sz="1200" b="0" i="0" u="none" strike="noStrike" cap="none" dirty="0">
                <a:solidFill>
                  <a:srgbClr val="747C74"/>
                </a:solidFill>
                <a:latin typeface="Source Sans Pro"/>
                <a:ea typeface="Source Sans Pro"/>
                <a:cs typeface="Source Sans Pro"/>
                <a:sym typeface="Source Sans Pro"/>
              </a:rPr>
              <a:t>02-22 Sprint 2 Demo</a:t>
            </a:r>
            <a:endParaRPr sz="1200" b="0" i="0" u="none" strike="noStrike" cap="none" dirty="0">
              <a:solidFill>
                <a:srgbClr val="747C74"/>
              </a:solidFill>
              <a:latin typeface="Calibri"/>
              <a:ea typeface="Calibri"/>
              <a:cs typeface="Calibri"/>
              <a:sym typeface="Calibri"/>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91"/>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E339F7FD-B9B1-4B3D-82B8-0B1D2490A086}"/>
              </a:ext>
            </a:extLst>
          </p:cNvPr>
          <p:cNvGraphicFramePr>
            <a:graphicFrameLocks noChangeAspect="1"/>
          </p:cNvGraphicFramePr>
          <p:nvPr>
            <p:custDataLst>
              <p:tags r:id="rId2"/>
            </p:custDataLst>
            <p:extLst>
              <p:ext uri="{D42A27DB-BD31-4B8C-83A1-F6EECF244321}">
                <p14:modId xmlns:p14="http://schemas.microsoft.com/office/powerpoint/2010/main" val="179981978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7964" name="think-cell Slide" r:id="rId5" imgW="395" imgH="396" progId="TCLayout.ActiveDocument.1">
                  <p:embed/>
                </p:oleObj>
              </mc:Choice>
              <mc:Fallback>
                <p:oleObj name="think-cell Slide" r:id="rId5" imgW="395" imgH="396"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692" name="Google Shape;692;p20"/>
          <p:cNvSpPr txBox="1">
            <a:spLocks noGrp="1"/>
          </p:cNvSpPr>
          <p:nvPr>
            <p:ph type="title"/>
          </p:nvPr>
        </p:nvSpPr>
        <p:spPr>
          <a:xfrm>
            <a:off x="312812" y="373491"/>
            <a:ext cx="11353800" cy="746983"/>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3600"/>
              <a:buFont typeface="PT Serif"/>
              <a:buNone/>
            </a:pPr>
            <a:r>
              <a:rPr lang="en-US" sz="3200" dirty="0"/>
              <a:t>Sprint 2 Deliverables</a:t>
            </a:r>
            <a:endParaRPr sz="3200" dirty="0"/>
          </a:p>
        </p:txBody>
      </p:sp>
      <p:sp>
        <p:nvSpPr>
          <p:cNvPr id="693" name="Google Shape;693;p20"/>
          <p:cNvSpPr txBox="1">
            <a:spLocks noGrp="1"/>
          </p:cNvSpPr>
          <p:nvPr>
            <p:ph type="sldNum" idx="12"/>
          </p:nvPr>
        </p:nvSpPr>
        <p:spPr>
          <a:xfrm>
            <a:off x="11474969" y="6363970"/>
            <a:ext cx="406052"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atin typeface="Source Sans Pro"/>
                <a:ea typeface="Source Sans Pro"/>
                <a:cs typeface="Source Sans Pro"/>
                <a:sym typeface="Source Sans Pro"/>
              </a:rPr>
              <a:t>33</a:t>
            </a:fld>
            <a:endParaRPr dirty="0">
              <a:latin typeface="Source Sans Pro"/>
              <a:ea typeface="Source Sans Pro"/>
              <a:cs typeface="Source Sans Pro"/>
              <a:sym typeface="Source Sans Pro"/>
            </a:endParaRPr>
          </a:p>
        </p:txBody>
      </p:sp>
      <p:graphicFrame>
        <p:nvGraphicFramePr>
          <p:cNvPr id="694" name="Google Shape;694;p20"/>
          <p:cNvGraphicFramePr/>
          <p:nvPr>
            <p:extLst>
              <p:ext uri="{D42A27DB-BD31-4B8C-83A1-F6EECF244321}">
                <p14:modId xmlns:p14="http://schemas.microsoft.com/office/powerpoint/2010/main" val="290442637"/>
              </p:ext>
            </p:extLst>
          </p:nvPr>
        </p:nvGraphicFramePr>
        <p:xfrm>
          <a:off x="429087" y="887767"/>
          <a:ext cx="11329571" cy="5453417"/>
        </p:xfrm>
        <a:graphic>
          <a:graphicData uri="http://schemas.openxmlformats.org/drawingml/2006/table">
            <a:tbl>
              <a:tblPr>
                <a:noFill/>
                <a:tableStyleId>{1F4BC13E-62C9-4DB2-9D77-78E559E1D0AC}</a:tableStyleId>
              </a:tblPr>
              <a:tblGrid>
                <a:gridCol w="833488">
                  <a:extLst>
                    <a:ext uri="{9D8B030D-6E8A-4147-A177-3AD203B41FA5}">
                      <a16:colId xmlns:a16="http://schemas.microsoft.com/office/drawing/2014/main" val="20000"/>
                    </a:ext>
                  </a:extLst>
                </a:gridCol>
                <a:gridCol w="4076329">
                  <a:extLst>
                    <a:ext uri="{9D8B030D-6E8A-4147-A177-3AD203B41FA5}">
                      <a16:colId xmlns:a16="http://schemas.microsoft.com/office/drawing/2014/main" val="20001"/>
                    </a:ext>
                  </a:extLst>
                </a:gridCol>
                <a:gridCol w="747202">
                  <a:extLst>
                    <a:ext uri="{9D8B030D-6E8A-4147-A177-3AD203B41FA5}">
                      <a16:colId xmlns:a16="http://schemas.microsoft.com/office/drawing/2014/main" val="20002"/>
                    </a:ext>
                  </a:extLst>
                </a:gridCol>
                <a:gridCol w="776795">
                  <a:extLst>
                    <a:ext uri="{9D8B030D-6E8A-4147-A177-3AD203B41FA5}">
                      <a16:colId xmlns:a16="http://schemas.microsoft.com/office/drawing/2014/main" val="20003"/>
                    </a:ext>
                  </a:extLst>
                </a:gridCol>
                <a:gridCol w="1997474">
                  <a:extLst>
                    <a:ext uri="{9D8B030D-6E8A-4147-A177-3AD203B41FA5}">
                      <a16:colId xmlns:a16="http://schemas.microsoft.com/office/drawing/2014/main" val="20004"/>
                    </a:ext>
                  </a:extLst>
                </a:gridCol>
                <a:gridCol w="1538110">
                  <a:extLst>
                    <a:ext uri="{9D8B030D-6E8A-4147-A177-3AD203B41FA5}">
                      <a16:colId xmlns:a16="http://schemas.microsoft.com/office/drawing/2014/main" val="20005"/>
                    </a:ext>
                  </a:extLst>
                </a:gridCol>
                <a:gridCol w="1360173">
                  <a:extLst>
                    <a:ext uri="{9D8B030D-6E8A-4147-A177-3AD203B41FA5}">
                      <a16:colId xmlns:a16="http://schemas.microsoft.com/office/drawing/2014/main" val="20006"/>
                    </a:ext>
                  </a:extLst>
                </a:gridCol>
              </a:tblGrid>
              <a:tr h="362504">
                <a:tc>
                  <a:txBody>
                    <a:bodyPr/>
                    <a:lstStyle/>
                    <a:p>
                      <a:pPr marL="0" marR="0" lvl="0" indent="0" algn="l" rtl="0">
                        <a:spcBef>
                          <a:spcPts val="0"/>
                        </a:spcBef>
                        <a:spcAft>
                          <a:spcPts val="0"/>
                        </a:spcAft>
                        <a:buClr>
                          <a:schemeClr val="accent1"/>
                        </a:buClr>
                        <a:buSzPts val="1100"/>
                        <a:buFont typeface="Source Sans Pro SemiBold"/>
                        <a:buNone/>
                      </a:pPr>
                      <a:r>
                        <a:rPr lang="en-US" sz="1000" u="none" strike="noStrike" cap="none" dirty="0">
                          <a:solidFill>
                            <a:schemeClr val="accent1"/>
                          </a:solidFill>
                          <a:latin typeface="Source Sans Pro SemiBold"/>
                          <a:ea typeface="Source Sans Pro SemiBold"/>
                          <a:cs typeface="Source Sans Pro SemiBold"/>
                          <a:sym typeface="Source Sans Pro SemiBold"/>
                        </a:rPr>
                        <a:t>EPIC</a:t>
                      </a:r>
                      <a:endParaRPr sz="1000" dirty="0">
                        <a:latin typeface="Source Sans Pro SemiBold"/>
                        <a:ea typeface="Source Sans Pro SemiBold"/>
                        <a:cs typeface="Source Sans Pro SemiBold"/>
                        <a:sym typeface="Source Sans Pro SemiBold"/>
                      </a:endParaRPr>
                    </a:p>
                  </a:txBody>
                  <a:tcPr marL="0" marR="91450" marT="9144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lgn="ctr">
                      <a:solidFill>
                        <a:schemeClr val="tx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22D50"/>
                        </a:buClr>
                        <a:buSzPts val="1100"/>
                        <a:buFont typeface="Source Sans Pro SemiBold"/>
                        <a:buNone/>
                      </a:pPr>
                      <a:r>
                        <a:rPr lang="en-US" sz="1000" b="0" i="0" u="none" strike="noStrike" cap="none" dirty="0">
                          <a:solidFill>
                            <a:srgbClr val="022D50"/>
                          </a:solidFill>
                          <a:latin typeface="Source Sans Pro SemiBold"/>
                          <a:ea typeface="Source Sans Pro SemiBold"/>
                          <a:cs typeface="Source Sans Pro SemiBold"/>
                          <a:sym typeface="Source Sans Pro SemiBold"/>
                        </a:rPr>
                        <a:t>STORY</a:t>
                      </a:r>
                      <a:endParaRPr sz="1000" b="0" i="0" u="none" strike="noStrike" cap="none" dirty="0">
                        <a:solidFill>
                          <a:srgbClr val="202120"/>
                        </a:solidFill>
                        <a:latin typeface="Source Sans Pro SemiBold"/>
                        <a:ea typeface="Source Sans Pro SemiBold"/>
                        <a:cs typeface="Source Sans Pro SemiBold"/>
                        <a:sym typeface="Source Sans Pro SemiBold"/>
                      </a:endParaRPr>
                    </a:p>
                  </a:txBody>
                  <a:tcPr marL="0" marR="91450" marT="9144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lgn="ctr">
                      <a:solidFill>
                        <a:schemeClr val="tx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accent1"/>
                        </a:buClr>
                        <a:buSzPts val="1400"/>
                        <a:buFont typeface="Source Sans Pro SemiBold"/>
                        <a:buNone/>
                      </a:pPr>
                      <a:r>
                        <a:rPr lang="en-US" sz="1000" b="1" i="0" u="none" strike="noStrike" dirty="0">
                          <a:solidFill>
                            <a:schemeClr val="accent1"/>
                          </a:solidFill>
                          <a:latin typeface="Source Sans Pro Semibold"/>
                          <a:ea typeface="Source Sans Pro Semibold"/>
                          <a:cs typeface="Source Sans Pro Semibold"/>
                          <a:sym typeface="Source Sans Pro SemiBold"/>
                        </a:rPr>
                        <a:t>ESTIMATE</a:t>
                      </a:r>
                      <a:endParaRPr sz="1000" dirty="0">
                        <a:latin typeface="Source Sans Pro SemiBold"/>
                        <a:ea typeface="Source Sans Pro SemiBold"/>
                        <a:cs typeface="Source Sans Pro SemiBold"/>
                        <a:sym typeface="Source Sans Pro SemiBold"/>
                      </a:endParaRPr>
                    </a:p>
                  </a:txBody>
                  <a:tcPr marL="0" marR="91450" marT="9144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lgn="ctr">
                      <a:solidFill>
                        <a:schemeClr val="tx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22D50"/>
                        </a:buClr>
                        <a:buSzPts val="1400"/>
                        <a:buFont typeface="Source Sans Pro SemiBold"/>
                        <a:buNone/>
                      </a:pPr>
                      <a:r>
                        <a:rPr lang="en-US" sz="1000" b="1" i="0" u="none" strike="noStrike" cap="none" dirty="0">
                          <a:solidFill>
                            <a:srgbClr val="022D50"/>
                          </a:solidFill>
                          <a:latin typeface="Source Sans Pro Semibold"/>
                          <a:ea typeface="Source Sans Pro Semibold"/>
                          <a:cs typeface="Source Sans Pro Semibold"/>
                          <a:sym typeface="Source Sans Pro SemiBold"/>
                        </a:rPr>
                        <a:t>ASSIGNED</a:t>
                      </a:r>
                      <a:endParaRPr sz="1000" b="0" i="0" u="none" strike="noStrike" cap="none" dirty="0">
                        <a:solidFill>
                          <a:srgbClr val="202120"/>
                        </a:solidFill>
                        <a:latin typeface="Source Sans Pro SemiBold"/>
                        <a:ea typeface="Source Sans Pro SemiBold"/>
                        <a:cs typeface="Source Sans Pro SemiBold"/>
                        <a:sym typeface="Source Sans Pro SemiBold"/>
                      </a:endParaRPr>
                    </a:p>
                  </a:txBody>
                  <a:tcPr marL="0" marR="91450" marT="9144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lgn="ctr">
                      <a:solidFill>
                        <a:schemeClr val="tx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22D50"/>
                        </a:buClr>
                        <a:buSzPts val="1400"/>
                        <a:buFont typeface="Source Sans Pro SemiBold"/>
                        <a:buNone/>
                      </a:pPr>
                      <a:r>
                        <a:rPr lang="en-US" sz="1000" b="1" i="0" u="none" strike="noStrike" cap="none" dirty="0">
                          <a:solidFill>
                            <a:srgbClr val="022D50"/>
                          </a:solidFill>
                          <a:latin typeface="Source Sans Pro Semibold"/>
                          <a:ea typeface="Source Sans Pro Semibold"/>
                          <a:cs typeface="Source Sans Pro Semibold"/>
                          <a:sym typeface="Source Sans Pro SemiBold"/>
                        </a:rPr>
                        <a:t>OUTPUT</a:t>
                      </a:r>
                      <a:endParaRPr sz="1000" b="0" i="0" u="none" strike="noStrike" cap="none" dirty="0">
                        <a:solidFill>
                          <a:srgbClr val="202120"/>
                        </a:solidFill>
                        <a:latin typeface="Source Sans Pro SemiBold"/>
                        <a:ea typeface="Source Sans Pro SemiBold"/>
                        <a:cs typeface="Source Sans Pro SemiBold"/>
                        <a:sym typeface="Source Sans Pro SemiBold"/>
                      </a:endParaRPr>
                    </a:p>
                  </a:txBody>
                  <a:tcPr marL="0" marR="0" marT="9144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lgn="ctr">
                      <a:solidFill>
                        <a:schemeClr val="tx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22D50"/>
                        </a:buClr>
                        <a:buSzPts val="1400"/>
                        <a:buFont typeface="Source Sans Pro SemiBold"/>
                        <a:buNone/>
                      </a:pPr>
                      <a:r>
                        <a:rPr lang="en-US" sz="1000" b="1" i="0" u="none" strike="noStrike" cap="none" dirty="0">
                          <a:solidFill>
                            <a:srgbClr val="022D50"/>
                          </a:solidFill>
                          <a:latin typeface="Source Sans Pro Semibold"/>
                          <a:ea typeface="Source Sans Pro Semibold"/>
                          <a:cs typeface="Source Sans Pro Semibold"/>
                          <a:sym typeface="Source Sans Pro SemiBold"/>
                        </a:rPr>
                        <a:t>REVIEWED WITH VA-PO</a:t>
                      </a:r>
                      <a:endParaRPr sz="1000" b="0" i="0" u="none" strike="noStrike" cap="none" dirty="0">
                        <a:solidFill>
                          <a:srgbClr val="202120"/>
                        </a:solidFill>
                        <a:latin typeface="Source Sans Pro SemiBold"/>
                        <a:ea typeface="Source Sans Pro SemiBold"/>
                        <a:cs typeface="Source Sans Pro SemiBold"/>
                        <a:sym typeface="Source Sans Pro SemiBold"/>
                      </a:endParaRPr>
                    </a:p>
                  </a:txBody>
                  <a:tcPr marL="0" marR="0" marT="9144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lgn="ctr">
                      <a:solidFill>
                        <a:schemeClr val="tx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accent1"/>
                        </a:buClr>
                        <a:buSzPts val="1400"/>
                        <a:buFont typeface="Source Sans Pro SemiBold"/>
                        <a:buNone/>
                      </a:pPr>
                      <a:r>
                        <a:rPr lang="en-US" sz="1000" b="1" i="0" u="none" strike="noStrike" dirty="0">
                          <a:solidFill>
                            <a:schemeClr val="accent1"/>
                          </a:solidFill>
                          <a:latin typeface="Source Sans Pro Semibold"/>
                          <a:ea typeface="Source Sans Pro Semibold"/>
                          <a:cs typeface="Source Sans Pro Semibold"/>
                          <a:sym typeface="Source Sans Pro SemiBold"/>
                        </a:rPr>
                        <a:t>SPRINT TEAM GOAL COMPLETED?</a:t>
                      </a:r>
                      <a:endParaRPr sz="1000" dirty="0">
                        <a:latin typeface="Source Sans Pro SemiBold"/>
                        <a:ea typeface="Source Sans Pro SemiBold"/>
                        <a:cs typeface="Source Sans Pro SemiBold"/>
                        <a:sym typeface="Source Sans Pro SemiBold"/>
                      </a:endParaRPr>
                    </a:p>
                  </a:txBody>
                  <a:tcPr marL="91450" marR="9145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lgn="ctr">
                      <a:solidFill>
                        <a:schemeClr val="tx1"/>
                      </a:solidFill>
                      <a:prstDash val="solid"/>
                      <a:round/>
                      <a:headEnd type="none" w="sm" len="sm"/>
                      <a:tailEnd type="none" w="sm" len="sm"/>
                    </a:lnB>
                  </a:tcPr>
                </a:tc>
                <a:extLst>
                  <a:ext uri="{0D108BD9-81ED-4DB2-BD59-A6C34878D82A}">
                    <a16:rowId xmlns:a16="http://schemas.microsoft.com/office/drawing/2014/main" val="10000"/>
                  </a:ext>
                </a:extLst>
              </a:tr>
              <a:tr h="503619">
                <a:tc>
                  <a:txBody>
                    <a:bodyPr/>
                    <a:lstStyle/>
                    <a:p>
                      <a:pPr marL="0" marR="0" lvl="0" indent="0" algn="l" rtl="0">
                        <a:lnSpc>
                          <a:spcPct val="100000"/>
                        </a:lnSpc>
                        <a:spcBef>
                          <a:spcPts val="0"/>
                        </a:spcBef>
                        <a:spcAft>
                          <a:spcPts val="0"/>
                        </a:spcAft>
                        <a:buClr>
                          <a:schemeClr val="dk2"/>
                        </a:buClr>
                        <a:buSzPts val="1050"/>
                        <a:buFont typeface="PT Serif"/>
                        <a:buNone/>
                      </a:pPr>
                      <a:r>
                        <a:rPr lang="en-US" sz="1000" b="0" i="0" u="none" strike="noStrike" cap="none" dirty="0">
                          <a:solidFill>
                            <a:schemeClr val="dk2"/>
                          </a:solidFill>
                          <a:latin typeface="Source Sans Pro"/>
                          <a:ea typeface="Source Sans Pro"/>
                          <a:cs typeface="Source Sans Pro"/>
                          <a:sym typeface="Source Sans Pro"/>
                        </a:rPr>
                        <a:t>Design</a:t>
                      </a:r>
                      <a:endParaRPr sz="1000" u="none" strike="noStrike" cap="none" dirty="0">
                        <a:latin typeface="Source Sans Pro"/>
                        <a:ea typeface="Source Sans Pro"/>
                        <a:cs typeface="Source Sans Pro"/>
                        <a:sym typeface="Source Sans Pro"/>
                      </a:endParaRPr>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tx1"/>
                      </a:solidFill>
                      <a:prstDash val="solid"/>
                      <a:round/>
                      <a:headEnd type="none" w="sm" len="sm"/>
                      <a:tailEnd type="none" w="sm" len="sm"/>
                    </a:lnT>
                    <a:lnB w="6350" cap="flat" cmpd="sng">
                      <a:solidFill>
                        <a:schemeClr val="tx1">
                          <a:lumMod val="25000"/>
                          <a:lumOff val="75000"/>
                        </a:scheme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050"/>
                        <a:buFont typeface="PT Serif"/>
                        <a:buNone/>
                      </a:pPr>
                      <a:r>
                        <a:rPr lang="en-US" sz="1000" b="0" i="0" u="sng" strike="noStrike" cap="none" dirty="0">
                          <a:solidFill>
                            <a:schemeClr val="hlink"/>
                          </a:solidFill>
                          <a:latin typeface="Source Sans Pro" panose="020B0503030403020204" pitchFamily="34" charset="0"/>
                          <a:ea typeface="Source Sans Pro" panose="020B0503030403020204" pitchFamily="34" charset="0"/>
                          <a:cs typeface="Source Sans Pro SemiBold"/>
                          <a:sym typeface="Source Sans Pro SemiBold"/>
                          <a:hlinkClick r:id="rId7"/>
                        </a:rPr>
                        <a:t>#36139 Conduct UX testing and synthesize </a:t>
                      </a:r>
                      <a:endParaRPr sz="1000" b="0" i="0" u="sng" strike="noStrike" cap="none" dirty="0">
                        <a:solidFill>
                          <a:schemeClr val="hlink"/>
                        </a:solidFill>
                        <a:latin typeface="Source Sans Pro" panose="020B0503030403020204" pitchFamily="34" charset="0"/>
                        <a:ea typeface="Source Sans Pro" panose="020B0503030403020204" pitchFamily="34" charset="0"/>
                        <a:cs typeface="Source Sans Pro SemiBold"/>
                        <a:sym typeface="Source Sans Pro SemiBold"/>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tx1"/>
                      </a:solidFill>
                      <a:prstDash val="solid"/>
                      <a:round/>
                      <a:headEnd type="none" w="sm" len="sm"/>
                      <a:tailEnd type="none" w="sm" len="sm"/>
                    </a:lnT>
                    <a:lnB w="6350" cap="flat" cmpd="sng">
                      <a:solidFill>
                        <a:schemeClr val="tx1">
                          <a:lumMod val="25000"/>
                          <a:lumOff val="75000"/>
                        </a:scheme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2"/>
                        </a:buClr>
                        <a:buSzPts val="1050"/>
                        <a:buFont typeface="PT Serif"/>
                        <a:buNone/>
                      </a:pPr>
                      <a:r>
                        <a:rPr lang="en-US" sz="1000" b="0" i="0" u="none" strike="noStrike" cap="none" dirty="0">
                          <a:solidFill>
                            <a:schemeClr val="dk2"/>
                          </a:solidFill>
                          <a:latin typeface="Source Sans Pro" panose="020B0503030403020204" pitchFamily="34" charset="0"/>
                          <a:ea typeface="Source Sans Pro" panose="020B0503030403020204" pitchFamily="34" charset="0"/>
                          <a:cs typeface="Source Sans Pro"/>
                          <a:sym typeface="Source Sans Pro"/>
                        </a:rPr>
                        <a:t>13</a:t>
                      </a:r>
                      <a:endParaRPr sz="1000" u="none" strike="noStrike" cap="none" dirty="0">
                        <a:latin typeface="Source Sans Pro" panose="020B0503030403020204" pitchFamily="34" charset="0"/>
                        <a:ea typeface="Source Sans Pro" panose="020B0503030403020204" pitchFamily="34" charset="0"/>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tx1"/>
                      </a:solidFill>
                      <a:prstDash val="solid"/>
                      <a:round/>
                      <a:headEnd type="none" w="sm" len="sm"/>
                      <a:tailEnd type="none" w="sm" len="sm"/>
                    </a:lnT>
                    <a:lnB w="6350" cap="flat" cmpd="sng">
                      <a:solidFill>
                        <a:schemeClr val="tx1">
                          <a:lumMod val="25000"/>
                          <a:lumOff val="75000"/>
                        </a:scheme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2"/>
                        </a:buClr>
                        <a:buSzPts val="1050"/>
                        <a:buFont typeface="PT Serif"/>
                        <a:buNone/>
                      </a:pPr>
                      <a:r>
                        <a:rPr lang="en-US" sz="1000" b="0" i="0" u="none" strike="noStrike" cap="none" dirty="0">
                          <a:solidFill>
                            <a:schemeClr val="dk2"/>
                          </a:solidFill>
                          <a:latin typeface="Source Sans Pro" panose="020B0503030403020204" pitchFamily="34" charset="0"/>
                          <a:ea typeface="Source Sans Pro" panose="020B0503030403020204" pitchFamily="34" charset="0"/>
                          <a:cs typeface="Source Sans Pro"/>
                          <a:sym typeface="Source Sans Pro"/>
                        </a:rPr>
                        <a:t>James</a:t>
                      </a:r>
                      <a:endParaRPr sz="1000" u="none" strike="noStrike" cap="none" dirty="0">
                        <a:latin typeface="Source Sans Pro" panose="020B0503030403020204" pitchFamily="34" charset="0"/>
                        <a:ea typeface="Source Sans Pro" panose="020B0503030403020204" pitchFamily="34" charset="0"/>
                        <a:cs typeface="Source Sans Pro"/>
                        <a:sym typeface="Source Sans Pro"/>
                      </a:endParaRPr>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tx1"/>
                      </a:solidFill>
                      <a:prstDash val="solid"/>
                      <a:round/>
                      <a:headEnd type="none" w="sm" len="sm"/>
                      <a:tailEnd type="none" w="sm" len="sm"/>
                    </a:lnT>
                    <a:lnB w="6350" cap="flat" cmpd="sng">
                      <a:solidFill>
                        <a:schemeClr val="tx1">
                          <a:lumMod val="25000"/>
                          <a:lumOff val="75000"/>
                        </a:schemeClr>
                      </a:solidFill>
                      <a:prstDash val="solid"/>
                      <a:round/>
                      <a:headEnd type="none" w="sm" len="sm"/>
                      <a:tailEnd type="none" w="sm" len="sm"/>
                    </a:lnB>
                  </a:tcPr>
                </a:tc>
                <a:tc>
                  <a:txBody>
                    <a:bodyPr/>
                    <a:lstStyle/>
                    <a:p>
                      <a:pPr marL="120650" marR="0" lvl="0" indent="-120650" algn="l" rtl="0">
                        <a:lnSpc>
                          <a:spcPct val="100000"/>
                        </a:lnSpc>
                        <a:spcBef>
                          <a:spcPts val="0"/>
                        </a:spcBef>
                        <a:spcAft>
                          <a:spcPts val="0"/>
                        </a:spcAft>
                        <a:buClr>
                          <a:schemeClr val="dk1"/>
                        </a:buClr>
                        <a:buSzPts val="800"/>
                        <a:buFont typeface="Noto Sans Symbols"/>
                        <a:buChar char="▪"/>
                      </a:pPr>
                      <a:r>
                        <a:rPr lang="en-US" sz="1000" b="0" i="0" u="none" strike="noStrike" cap="none" dirty="0">
                          <a:solidFill>
                            <a:schemeClr val="dk1"/>
                          </a:solidFill>
                          <a:latin typeface="Source Sans Pro" panose="020B0503030403020204" pitchFamily="34" charset="0"/>
                          <a:ea typeface="Source Sans Pro" panose="020B0503030403020204" pitchFamily="34" charset="0"/>
                          <a:cs typeface="Source Sans Pro"/>
                          <a:sym typeface="Source Sans Pro"/>
                          <a:hlinkClick r:id="rId8"/>
                        </a:rPr>
                        <a:t>Research Report in GitHub</a:t>
                      </a:r>
                      <a:endParaRPr u="none" dirty="0">
                        <a:latin typeface="Source Sans Pro" panose="020B0503030403020204" pitchFamily="34" charset="0"/>
                        <a:ea typeface="Source Sans Pro" panose="020B0503030403020204" pitchFamily="34" charset="0"/>
                      </a:endParaRPr>
                    </a:p>
                    <a:p>
                      <a:pPr marL="120650" marR="0" lvl="0" indent="-120650" algn="l" rtl="0">
                        <a:lnSpc>
                          <a:spcPct val="100000"/>
                        </a:lnSpc>
                        <a:spcBef>
                          <a:spcPts val="0"/>
                        </a:spcBef>
                        <a:spcAft>
                          <a:spcPts val="0"/>
                        </a:spcAft>
                        <a:buClr>
                          <a:schemeClr val="dk1"/>
                        </a:buClr>
                        <a:buSzPts val="800"/>
                        <a:buFont typeface="Noto Sans Symbols"/>
                        <a:buChar char="▪"/>
                      </a:pPr>
                      <a:r>
                        <a:rPr lang="en-US" sz="1000" b="0" i="0" u="none" strike="noStrike" cap="none" dirty="0">
                          <a:solidFill>
                            <a:schemeClr val="dk1"/>
                          </a:solidFill>
                          <a:latin typeface="Source Sans Pro" panose="020B0503030403020204" pitchFamily="34" charset="0"/>
                          <a:ea typeface="Source Sans Pro" panose="020B0503030403020204" pitchFamily="34" charset="0"/>
                          <a:cs typeface="Source Sans Pro"/>
                          <a:sym typeface="Source Sans Pro"/>
                          <a:hlinkClick r:id="rId9"/>
                        </a:rPr>
                        <a:t>Notes Excel</a:t>
                      </a:r>
                      <a:endParaRPr lang="en-US" sz="1000" b="0" i="0" u="none" strike="noStrike" cap="none" dirty="0">
                        <a:solidFill>
                          <a:schemeClr val="dk1"/>
                        </a:solidFill>
                        <a:latin typeface="Source Sans Pro" panose="020B0503030403020204" pitchFamily="34" charset="0"/>
                        <a:ea typeface="Source Sans Pro" panose="020B0503030403020204" pitchFamily="34" charset="0"/>
                        <a:cs typeface="Source Sans Pro"/>
                        <a:sym typeface="Source Sans Pro"/>
                      </a:endParaRPr>
                    </a:p>
                    <a:p>
                      <a:pPr marL="120650" marR="0" lvl="0" indent="-120650" algn="l" rtl="0">
                        <a:lnSpc>
                          <a:spcPct val="100000"/>
                        </a:lnSpc>
                        <a:spcBef>
                          <a:spcPts val="0"/>
                        </a:spcBef>
                        <a:spcAft>
                          <a:spcPts val="0"/>
                        </a:spcAft>
                        <a:buClr>
                          <a:schemeClr val="dk1"/>
                        </a:buClr>
                        <a:buSzPts val="800"/>
                        <a:buFont typeface="Noto Sans Symbols"/>
                        <a:buChar char="▪"/>
                      </a:pPr>
                      <a:r>
                        <a:rPr lang="en-US" sz="1000" b="0" i="0" u="none" strike="noStrike" cap="none" dirty="0">
                          <a:solidFill>
                            <a:schemeClr val="dk1"/>
                          </a:solidFill>
                          <a:latin typeface="Source Sans Pro" panose="020B0503030403020204" pitchFamily="34" charset="0"/>
                          <a:ea typeface="Source Sans Pro" panose="020B0503030403020204" pitchFamily="34" charset="0"/>
                          <a:sym typeface="Source Sans Pro"/>
                          <a:hlinkClick r:id="rId10"/>
                        </a:rPr>
                        <a:t>Design Review Deck</a:t>
                      </a:r>
                      <a:endParaRPr u="none" dirty="0">
                        <a:latin typeface="Source Sans Pro" panose="020B0503030403020204" pitchFamily="34" charset="0"/>
                        <a:ea typeface="Source Sans Pro" panose="020B0503030403020204" pitchFamily="34" charset="0"/>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tx1"/>
                      </a:solidFill>
                      <a:prstDash val="solid"/>
                      <a:round/>
                      <a:headEnd type="none" w="sm" len="sm"/>
                      <a:tailEnd type="none" w="sm" len="sm"/>
                    </a:lnT>
                    <a:lnB w="6350" cap="flat" cmpd="sng">
                      <a:solidFill>
                        <a:schemeClr val="tx1">
                          <a:lumMod val="25000"/>
                          <a:lumOff val="75000"/>
                        </a:schemeClr>
                      </a:solidFill>
                      <a:prstDash val="solid"/>
                      <a:round/>
                      <a:headEnd type="none" w="sm" len="sm"/>
                      <a:tailEnd type="none" w="sm" len="sm"/>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Pts val="1050"/>
                        <a:buFont typeface="PT Serif"/>
                        <a:buNone/>
                        <a:tabLst/>
                        <a:defRPr/>
                      </a:pPr>
                      <a:r>
                        <a:rPr kumimoji="0" lang="en-US" sz="1000" b="0" i="0" u="none" strike="noStrike" kern="0" cap="none" spc="0" normalizeH="0" baseline="0" noProof="0" dirty="0">
                          <a:ln>
                            <a:noFill/>
                          </a:ln>
                          <a:solidFill>
                            <a:srgbClr val="303A46"/>
                          </a:solidFill>
                          <a:effectLst/>
                          <a:uLnTx/>
                          <a:uFillTx/>
                          <a:latin typeface="Source Sans Pro" panose="020B0503030403020204" pitchFamily="34" charset="0"/>
                          <a:ea typeface="Source Sans Pro" panose="020B0503030403020204" pitchFamily="34" charset="0"/>
                          <a:cs typeface="Source Sans Pro"/>
                          <a:sym typeface="Source Sans Pro"/>
                        </a:rPr>
                        <a:t>2/17/22</a:t>
                      </a: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tx1"/>
                      </a:solidFill>
                      <a:prstDash val="solid"/>
                      <a:round/>
                      <a:headEnd type="none" w="sm" len="sm"/>
                      <a:tailEnd type="none" w="sm" len="sm"/>
                    </a:lnT>
                    <a:lnB w="6350" cap="flat" cmpd="sng">
                      <a:solidFill>
                        <a:schemeClr val="tx1">
                          <a:lumMod val="25000"/>
                          <a:lumOff val="75000"/>
                        </a:schemeClr>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Pts val="1050"/>
                        <a:buFont typeface="PT Serif"/>
                        <a:buNone/>
                        <a:tabLst/>
                        <a:defRPr/>
                      </a:pPr>
                      <a:endParaRPr kumimoji="0" lang="en-US" sz="1000" b="0" i="0" u="none" strike="noStrike" kern="0" cap="none" spc="0" normalizeH="0" baseline="0" noProof="0" dirty="0">
                        <a:ln>
                          <a:noFill/>
                        </a:ln>
                        <a:solidFill>
                          <a:srgbClr val="303A46"/>
                        </a:solidFill>
                        <a:effectLst/>
                        <a:uLnTx/>
                        <a:uFillTx/>
                        <a:latin typeface="Source Sans Pro" panose="020B0503030403020204" pitchFamily="34" charset="0"/>
                        <a:ea typeface="Source Sans Pro" panose="020B0503030403020204" pitchFamily="34" charset="0"/>
                        <a:cs typeface="Source Sans Pro"/>
                        <a:sym typeface="Source Sans Pro"/>
                      </a:endParaRPr>
                    </a:p>
                    <a:p>
                      <a:pPr marL="0" marR="0" lvl="0" indent="0" algn="ctr" defTabSz="914400" rtl="0" eaLnBrk="1" fontAlgn="auto" latinLnBrk="0" hangingPunct="1">
                        <a:lnSpc>
                          <a:spcPct val="100000"/>
                        </a:lnSpc>
                        <a:spcBef>
                          <a:spcPts val="0"/>
                        </a:spcBef>
                        <a:spcAft>
                          <a:spcPts val="0"/>
                        </a:spcAft>
                        <a:buClr>
                          <a:srgbClr val="000000"/>
                        </a:buClr>
                        <a:buSzPts val="1050"/>
                        <a:buFont typeface="PT Serif"/>
                        <a:buNone/>
                        <a:tabLst/>
                        <a:defRPr/>
                      </a:pPr>
                      <a:r>
                        <a:rPr kumimoji="0" lang="en-US" sz="1000" b="0" i="0" u="none" strike="noStrike" kern="0" cap="none" spc="0" normalizeH="0" baseline="0" noProof="0" dirty="0">
                          <a:ln>
                            <a:noFill/>
                          </a:ln>
                          <a:solidFill>
                            <a:srgbClr val="303A46"/>
                          </a:solidFill>
                          <a:effectLst/>
                          <a:uLnTx/>
                          <a:uFillTx/>
                          <a:latin typeface="Source Sans Pro" panose="020B0503030403020204" pitchFamily="34" charset="0"/>
                          <a:ea typeface="Source Sans Pro" panose="020B0503030403020204" pitchFamily="34" charset="0"/>
                          <a:cs typeface="Source Sans Pro"/>
                          <a:sym typeface="Source Sans Pro"/>
                        </a:rPr>
                        <a:t>✓</a:t>
                      </a: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tx1"/>
                      </a:solidFill>
                      <a:prstDash val="solid"/>
                      <a:round/>
                      <a:headEnd type="none" w="sm" len="sm"/>
                      <a:tailEnd type="none" w="sm" len="sm"/>
                    </a:lnT>
                    <a:lnB w="6350" cap="flat" cmpd="sng">
                      <a:solidFill>
                        <a:schemeClr val="tx1">
                          <a:lumMod val="25000"/>
                          <a:lumOff val="75000"/>
                        </a:schemeClr>
                      </a:solidFill>
                      <a:prstDash val="solid"/>
                      <a:round/>
                      <a:headEnd type="none" w="sm" len="sm"/>
                      <a:tailEnd type="none" w="sm" len="sm"/>
                    </a:lnB>
                  </a:tcPr>
                </a:tc>
                <a:extLst>
                  <a:ext uri="{0D108BD9-81ED-4DB2-BD59-A6C34878D82A}">
                    <a16:rowId xmlns:a16="http://schemas.microsoft.com/office/drawing/2014/main" val="10001"/>
                  </a:ext>
                </a:extLst>
              </a:tr>
              <a:tr h="349735">
                <a:tc>
                  <a:txBody>
                    <a:bodyPr/>
                    <a:lstStyle/>
                    <a:p>
                      <a:pPr marL="0" marR="0" lvl="0" indent="0" algn="l" rtl="0">
                        <a:lnSpc>
                          <a:spcPct val="100000"/>
                        </a:lnSpc>
                        <a:spcBef>
                          <a:spcPts val="0"/>
                        </a:spcBef>
                        <a:spcAft>
                          <a:spcPts val="0"/>
                        </a:spcAft>
                        <a:buClr>
                          <a:srgbClr val="000000"/>
                        </a:buClr>
                        <a:buSzPts val="1050"/>
                        <a:buFont typeface="Arial"/>
                        <a:buNone/>
                      </a:pPr>
                      <a:r>
                        <a:rPr lang="en-US" sz="1000" u="none" strike="noStrike" cap="none" dirty="0">
                          <a:latin typeface="Source Sans Pro"/>
                          <a:ea typeface="Source Sans Pro"/>
                          <a:cs typeface="Source Sans Pro"/>
                          <a:sym typeface="Source Sans Pro"/>
                        </a:rPr>
                        <a:t>Design</a:t>
                      </a:r>
                      <a:endParaRPr sz="1000" u="none" strike="noStrike" cap="none" dirty="0">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000"/>
                        <a:buFont typeface="Calibri"/>
                        <a:buNone/>
                      </a:pPr>
                      <a:r>
                        <a:rPr lang="en-US" sz="1000" b="0" dirty="0">
                          <a:latin typeface="Source Sans Pro" panose="020B0503030403020204" pitchFamily="34" charset="0"/>
                          <a:ea typeface="Source Sans Pro" panose="020B0503030403020204" pitchFamily="34" charset="0"/>
                          <a:hlinkClick r:id="rId11"/>
                        </a:rPr>
                        <a:t>#36181 Update designs to high fidelity</a:t>
                      </a:r>
                      <a:endParaRPr sz="1000" b="0" dirty="0">
                        <a:latin typeface="Source Sans Pro" panose="020B0503030403020204" pitchFamily="34" charset="0"/>
                        <a:ea typeface="Source Sans Pro" panose="020B0503030403020204" pitchFamily="34" charset="0"/>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r>
                        <a:rPr lang="en-US" sz="1000" u="none" strike="noStrike" cap="none" dirty="0">
                          <a:latin typeface="Source Sans Pro" panose="020B0503030403020204" pitchFamily="34" charset="0"/>
                          <a:ea typeface="Source Sans Pro" panose="020B0503030403020204" pitchFamily="34" charset="0"/>
                          <a:cs typeface="Source Sans Pro"/>
                          <a:sym typeface="Source Sans Pro"/>
                        </a:rPr>
                        <a:t>8</a:t>
                      </a:r>
                      <a:endParaRPr sz="1000" u="none" strike="noStrike" cap="none" dirty="0">
                        <a:latin typeface="Source Sans Pro" panose="020B0503030403020204" pitchFamily="34" charset="0"/>
                        <a:ea typeface="Source Sans Pro" panose="020B0503030403020204" pitchFamily="34" charset="0"/>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r>
                        <a:rPr lang="en-US" sz="1000" u="none" strike="noStrike" cap="none" dirty="0">
                          <a:latin typeface="Source Sans Pro" panose="020B0503030403020204" pitchFamily="34" charset="0"/>
                          <a:ea typeface="Source Sans Pro" panose="020B0503030403020204" pitchFamily="34" charset="0"/>
                          <a:cs typeface="Source Sans Pro"/>
                          <a:sym typeface="Source Sans Pro"/>
                        </a:rPr>
                        <a:t>Grace</a:t>
                      </a:r>
                      <a:endParaRPr sz="1000" u="none" strike="noStrike" cap="none" dirty="0">
                        <a:latin typeface="Source Sans Pro" panose="020B0503030403020204" pitchFamily="34" charset="0"/>
                        <a:ea typeface="Source Sans Pro" panose="020B0503030403020204" pitchFamily="34" charset="0"/>
                        <a:cs typeface="Source Sans Pro"/>
                        <a:sym typeface="Source Sans Pro"/>
                      </a:endParaRPr>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120650" marR="0" lvl="0" indent="-120650" algn="l" rtl="0">
                        <a:lnSpc>
                          <a:spcPct val="100000"/>
                        </a:lnSpc>
                        <a:spcBef>
                          <a:spcPts val="0"/>
                        </a:spcBef>
                        <a:spcAft>
                          <a:spcPts val="0"/>
                        </a:spcAft>
                        <a:buClr>
                          <a:schemeClr val="dk1"/>
                        </a:buClr>
                        <a:buSzPts val="800"/>
                        <a:buFont typeface="Noto Sans Symbols"/>
                        <a:buChar char="▪"/>
                      </a:pPr>
                      <a:r>
                        <a:rPr lang="en-US" sz="1000" b="0" i="0" u="none" strike="noStrike" cap="none" dirty="0">
                          <a:solidFill>
                            <a:schemeClr val="dk1"/>
                          </a:solidFill>
                          <a:latin typeface="Source Sans Pro" panose="020B0503030403020204" pitchFamily="34" charset="0"/>
                          <a:ea typeface="Source Sans Pro" panose="020B0503030403020204" pitchFamily="34" charset="0"/>
                          <a:cs typeface="Source Sans Pro"/>
                          <a:sym typeface="Source Sans Pro"/>
                        </a:rPr>
                        <a:t> </a:t>
                      </a:r>
                      <a:r>
                        <a:rPr lang="en-US" sz="1000" b="0" i="0" u="none" strike="noStrike" cap="none" dirty="0">
                          <a:solidFill>
                            <a:schemeClr val="dk1"/>
                          </a:solidFill>
                          <a:latin typeface="Source Sans Pro" panose="020B0503030403020204" pitchFamily="34" charset="0"/>
                          <a:ea typeface="Source Sans Pro" panose="020B0503030403020204" pitchFamily="34" charset="0"/>
                          <a:cs typeface="Source Sans Pro"/>
                          <a:sym typeface="Source Sans Pro"/>
                          <a:hlinkClick r:id="rId12"/>
                        </a:rPr>
                        <a:t>Unauthenticated wireframe</a:t>
                      </a:r>
                      <a:endParaRPr lang="en-US" sz="1000" b="0" i="0" u="none" strike="noStrike" cap="none" dirty="0">
                        <a:solidFill>
                          <a:schemeClr val="dk1"/>
                        </a:solidFill>
                        <a:latin typeface="Source Sans Pro" panose="020B0503030403020204" pitchFamily="34" charset="0"/>
                        <a:ea typeface="Source Sans Pro" panose="020B0503030403020204" pitchFamily="34" charset="0"/>
                        <a:cs typeface="Source Sans Pro"/>
                        <a:sym typeface="Source Sans Pro"/>
                      </a:endParaRPr>
                    </a:p>
                    <a:p>
                      <a:pPr marL="120650" marR="0" lvl="0" indent="-120650" algn="l" rtl="0">
                        <a:lnSpc>
                          <a:spcPct val="100000"/>
                        </a:lnSpc>
                        <a:spcBef>
                          <a:spcPts val="0"/>
                        </a:spcBef>
                        <a:spcAft>
                          <a:spcPts val="0"/>
                        </a:spcAft>
                        <a:buClr>
                          <a:schemeClr val="dk1"/>
                        </a:buClr>
                        <a:buSzPts val="800"/>
                        <a:buFont typeface="Noto Sans Symbols"/>
                        <a:buChar char="▪"/>
                      </a:pPr>
                      <a:r>
                        <a:rPr lang="en-US" sz="1000" b="0" i="0" u="none" strike="noStrike" cap="none" dirty="0">
                          <a:solidFill>
                            <a:schemeClr val="dk1"/>
                          </a:solidFill>
                          <a:latin typeface="Source Sans Pro" panose="020B0503030403020204" pitchFamily="34" charset="0"/>
                          <a:ea typeface="Source Sans Pro" panose="020B0503030403020204" pitchFamily="34" charset="0"/>
                          <a:cs typeface="Source Sans Pro"/>
                          <a:sym typeface="Source Sans Pro"/>
                        </a:rPr>
                        <a:t> </a:t>
                      </a:r>
                      <a:r>
                        <a:rPr lang="en-US" sz="1000" b="0" i="0" u="none" strike="noStrike" cap="none" dirty="0">
                          <a:solidFill>
                            <a:schemeClr val="dk1"/>
                          </a:solidFill>
                          <a:latin typeface="Source Sans Pro" panose="020B0503030403020204" pitchFamily="34" charset="0"/>
                          <a:ea typeface="Source Sans Pro" panose="020B0503030403020204" pitchFamily="34" charset="0"/>
                          <a:cs typeface="Source Sans Pro"/>
                          <a:sym typeface="Source Sans Pro"/>
                          <a:hlinkClick r:id="rId13"/>
                        </a:rPr>
                        <a:t>Authenticated wireframe</a:t>
                      </a:r>
                      <a:endParaRPr lang="en-US" sz="1000" b="0" i="0" u="none" strike="noStrike" cap="none" dirty="0">
                        <a:solidFill>
                          <a:schemeClr val="dk1"/>
                        </a:solidFill>
                        <a:latin typeface="Source Sans Pro" panose="020B0503030403020204" pitchFamily="34" charset="0"/>
                        <a:ea typeface="Source Sans Pro" panose="020B0503030403020204" pitchFamily="34" charset="0"/>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Pts val="1050"/>
                        <a:buFont typeface="PT Serif"/>
                        <a:buNone/>
                        <a:tabLst/>
                        <a:defRPr/>
                      </a:pPr>
                      <a:r>
                        <a:rPr kumimoji="0" lang="en-US" sz="1000" b="0" i="0" u="none" strike="noStrike" kern="0" cap="none" spc="0" normalizeH="0" baseline="0" noProof="0" dirty="0">
                          <a:ln>
                            <a:noFill/>
                          </a:ln>
                          <a:solidFill>
                            <a:srgbClr val="303A46"/>
                          </a:solidFill>
                          <a:effectLst/>
                          <a:uLnTx/>
                          <a:uFillTx/>
                          <a:latin typeface="Source Sans Pro" panose="020B0503030403020204" pitchFamily="34" charset="0"/>
                          <a:ea typeface="Source Sans Pro" panose="020B0503030403020204" pitchFamily="34" charset="0"/>
                          <a:cs typeface="Source Sans Pro"/>
                          <a:sym typeface="Source Sans Pro"/>
                        </a:rPr>
                        <a:t>2/17/22</a:t>
                      </a: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Pts val="1050"/>
                        <a:buFont typeface="PT Serif"/>
                        <a:buNone/>
                        <a:tabLst/>
                        <a:defRPr/>
                      </a:pPr>
                      <a:r>
                        <a:rPr kumimoji="0" lang="en-US" sz="1000" b="0" i="0" u="none" strike="noStrike" kern="0" cap="none" spc="0" normalizeH="0" baseline="0" noProof="0" dirty="0">
                          <a:ln>
                            <a:noFill/>
                          </a:ln>
                          <a:solidFill>
                            <a:srgbClr val="303A46"/>
                          </a:solidFill>
                          <a:effectLst/>
                          <a:uLnTx/>
                          <a:uFillTx/>
                          <a:latin typeface="Source Sans Pro"/>
                          <a:ea typeface="Source Sans Pro"/>
                          <a:cs typeface="Source Sans Pro"/>
                          <a:sym typeface="Source Sans Pro"/>
                        </a:rPr>
                        <a:t>✓</a:t>
                      </a: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extLst>
                  <a:ext uri="{0D108BD9-81ED-4DB2-BD59-A6C34878D82A}">
                    <a16:rowId xmlns:a16="http://schemas.microsoft.com/office/drawing/2014/main" val="10002"/>
                  </a:ext>
                </a:extLst>
              </a:tr>
              <a:tr h="349735">
                <a:tc>
                  <a:txBody>
                    <a:bodyPr/>
                    <a:lstStyle/>
                    <a:p>
                      <a:pPr marL="0" marR="0" lvl="0" indent="0" algn="l" rtl="0">
                        <a:lnSpc>
                          <a:spcPct val="100000"/>
                        </a:lnSpc>
                        <a:spcBef>
                          <a:spcPts val="0"/>
                        </a:spcBef>
                        <a:spcAft>
                          <a:spcPts val="0"/>
                        </a:spcAft>
                        <a:buClr>
                          <a:schemeClr val="dk2"/>
                        </a:buClr>
                        <a:buSzPts val="1000"/>
                        <a:buFont typeface="Source Sans Pro"/>
                        <a:buNone/>
                      </a:pPr>
                      <a:r>
                        <a:rPr lang="en-US" sz="1000" b="0" i="0" u="none" strike="noStrike" cap="none" dirty="0">
                          <a:solidFill>
                            <a:schemeClr val="dk2"/>
                          </a:solidFill>
                          <a:latin typeface="Source Sans Pro"/>
                          <a:ea typeface="Source Sans Pro"/>
                          <a:cs typeface="Source Sans Pro"/>
                          <a:sym typeface="Source Sans Pro"/>
                        </a:rPr>
                        <a:t>Design</a:t>
                      </a:r>
                      <a:endParaRPr sz="1000" b="0" i="0" u="none" strike="noStrike" cap="none" dirty="0">
                        <a:solidFill>
                          <a:schemeClr val="dk2"/>
                        </a:solidFill>
                        <a:latin typeface="Source Sans Pro"/>
                        <a:ea typeface="Source Sans Pro"/>
                        <a:cs typeface="Source Sans Pro"/>
                        <a:sym typeface="Source Sans Pro"/>
                      </a:endParaRPr>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6350" cap="flat" cmpd="sng">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hlink"/>
                        </a:buClr>
                        <a:buSzPts val="1000"/>
                        <a:buFont typeface="Source Sans Pro SemiBold"/>
                        <a:buNone/>
                      </a:pPr>
                      <a:r>
                        <a:rPr lang="en-US" sz="1000" b="0" i="0" u="sng" strike="noStrike" cap="none" dirty="0">
                          <a:solidFill>
                            <a:schemeClr val="hlink"/>
                          </a:solidFill>
                          <a:latin typeface="Source Sans Pro" panose="020B0503030403020204" pitchFamily="34" charset="0"/>
                          <a:ea typeface="Source Sans Pro" panose="020B0503030403020204" pitchFamily="34" charset="0"/>
                          <a:cs typeface="Source Sans Pro SemiBold"/>
                          <a:sym typeface="Source Sans Pro SemiBold"/>
                          <a:hlinkClick r:id="rId14"/>
                        </a:rPr>
                        <a:t>#36143 Iterate designs based on VA-PO feedback</a:t>
                      </a:r>
                      <a:endParaRPr sz="1000" b="0" i="0" u="sng" strike="noStrike" cap="none" dirty="0">
                        <a:solidFill>
                          <a:schemeClr val="hlink"/>
                        </a:solidFill>
                        <a:latin typeface="Source Sans Pro" panose="020B0503030403020204" pitchFamily="34" charset="0"/>
                        <a:ea typeface="Source Sans Pro" panose="020B0503030403020204" pitchFamily="34" charset="0"/>
                        <a:cs typeface="Source Sans Pro SemiBold"/>
                        <a:sym typeface="Source Sans Pro SemiBold"/>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6350" cap="flat" cmpd="sng">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2"/>
                        </a:buClr>
                        <a:buSzPts val="1000"/>
                        <a:buFont typeface="Source Sans Pro"/>
                        <a:buNone/>
                      </a:pPr>
                      <a:r>
                        <a:rPr lang="en-US" sz="1000" b="0" i="0" u="none" strike="noStrike" cap="none" dirty="0">
                          <a:solidFill>
                            <a:schemeClr val="dk2"/>
                          </a:solidFill>
                          <a:latin typeface="Source Sans Pro" panose="020B0503030403020204" pitchFamily="34" charset="0"/>
                          <a:ea typeface="Source Sans Pro" panose="020B0503030403020204" pitchFamily="34" charset="0"/>
                          <a:cs typeface="Source Sans Pro"/>
                          <a:sym typeface="Source Sans Pro"/>
                        </a:rPr>
                        <a:t>3</a:t>
                      </a:r>
                      <a:endParaRPr sz="1000" b="0" i="0" u="none" strike="noStrike" cap="none" dirty="0">
                        <a:solidFill>
                          <a:schemeClr val="dk2"/>
                        </a:solidFill>
                        <a:latin typeface="Source Sans Pro" panose="020B0503030403020204" pitchFamily="34" charset="0"/>
                        <a:ea typeface="Source Sans Pro" panose="020B0503030403020204" pitchFamily="34" charset="0"/>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6350" cap="flat" cmpd="sng">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2"/>
                        </a:buClr>
                        <a:buSzPts val="1000"/>
                        <a:buFont typeface="Source Sans Pro"/>
                        <a:buNone/>
                      </a:pPr>
                      <a:r>
                        <a:rPr lang="en-US" sz="1000" b="0" i="0" u="none" strike="noStrike" cap="none" dirty="0">
                          <a:solidFill>
                            <a:schemeClr val="dk2"/>
                          </a:solidFill>
                          <a:latin typeface="Source Sans Pro" panose="020B0503030403020204" pitchFamily="34" charset="0"/>
                          <a:ea typeface="Source Sans Pro" panose="020B0503030403020204" pitchFamily="34" charset="0"/>
                          <a:cs typeface="Source Sans Pro"/>
                          <a:sym typeface="Source Sans Pro"/>
                        </a:rPr>
                        <a:t>Grace</a:t>
                      </a:r>
                      <a:endParaRPr sz="1000" b="0" i="0" u="none" strike="noStrike" cap="none" dirty="0">
                        <a:solidFill>
                          <a:schemeClr val="dk2"/>
                        </a:solidFill>
                        <a:latin typeface="Source Sans Pro" panose="020B0503030403020204" pitchFamily="34" charset="0"/>
                        <a:ea typeface="Source Sans Pro" panose="020B0503030403020204" pitchFamily="34" charset="0"/>
                        <a:cs typeface="Source Sans Pro"/>
                        <a:sym typeface="Source Sans Pro"/>
                      </a:endParaRPr>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6350" cap="flat" cmpd="sng">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120650" marR="0" lvl="0" indent="-120650" algn="l" rtl="0">
                        <a:lnSpc>
                          <a:spcPct val="100000"/>
                        </a:lnSpc>
                        <a:spcBef>
                          <a:spcPts val="0"/>
                        </a:spcBef>
                        <a:spcAft>
                          <a:spcPts val="0"/>
                        </a:spcAft>
                        <a:buClr>
                          <a:schemeClr val="dk1"/>
                        </a:buClr>
                        <a:buSzPts val="800"/>
                        <a:buFont typeface="Noto Sans Symbols"/>
                        <a:buChar char="▪"/>
                      </a:pPr>
                      <a:r>
                        <a:rPr lang="en-US" sz="1000" b="0" i="0" u="none" strike="noStrike" cap="none" dirty="0">
                          <a:solidFill>
                            <a:schemeClr val="dk1"/>
                          </a:solidFill>
                          <a:latin typeface="Source Sans Pro" panose="020B0503030403020204" pitchFamily="34" charset="0"/>
                          <a:ea typeface="Source Sans Pro" panose="020B0503030403020204" pitchFamily="34" charset="0"/>
                          <a:cs typeface="Source Sans Pro"/>
                          <a:sym typeface="Source Sans Pro"/>
                        </a:rPr>
                        <a:t> </a:t>
                      </a:r>
                      <a:r>
                        <a:rPr lang="en-US" sz="1000" b="0" i="0" u="none" strike="noStrike" cap="none" dirty="0">
                          <a:solidFill>
                            <a:schemeClr val="dk1"/>
                          </a:solidFill>
                          <a:latin typeface="Source Sans Pro" panose="020B0503030403020204" pitchFamily="34" charset="0"/>
                          <a:ea typeface="Source Sans Pro" panose="020B0503030403020204" pitchFamily="34" charset="0"/>
                          <a:cs typeface="Source Sans Pro"/>
                          <a:sym typeface="Source Sans Pro"/>
                          <a:hlinkClick r:id="rId12"/>
                        </a:rPr>
                        <a:t>Unauthenticated wireframe</a:t>
                      </a:r>
                      <a:endParaRPr lang="en-US" sz="1000" b="0" i="0" u="none" strike="noStrike" cap="none" dirty="0">
                        <a:solidFill>
                          <a:schemeClr val="dk1"/>
                        </a:solidFill>
                        <a:latin typeface="Source Sans Pro" panose="020B0503030403020204" pitchFamily="34" charset="0"/>
                        <a:ea typeface="Source Sans Pro" panose="020B0503030403020204" pitchFamily="34" charset="0"/>
                        <a:cs typeface="Source Sans Pro"/>
                        <a:sym typeface="Source Sans Pro"/>
                      </a:endParaRPr>
                    </a:p>
                    <a:p>
                      <a:pPr marL="120650" marR="0" lvl="0" indent="-120650" algn="l" rtl="0">
                        <a:lnSpc>
                          <a:spcPct val="100000"/>
                        </a:lnSpc>
                        <a:spcBef>
                          <a:spcPts val="0"/>
                        </a:spcBef>
                        <a:spcAft>
                          <a:spcPts val="0"/>
                        </a:spcAft>
                        <a:buClr>
                          <a:schemeClr val="dk1"/>
                        </a:buClr>
                        <a:buSzPts val="800"/>
                        <a:buFont typeface="Noto Sans Symbols"/>
                        <a:buChar char="▪"/>
                      </a:pPr>
                      <a:r>
                        <a:rPr lang="en-US" sz="1000" b="0" i="0" u="none" strike="noStrike" cap="none" dirty="0">
                          <a:solidFill>
                            <a:schemeClr val="dk1"/>
                          </a:solidFill>
                          <a:latin typeface="Source Sans Pro" panose="020B0503030403020204" pitchFamily="34" charset="0"/>
                          <a:ea typeface="Source Sans Pro" panose="020B0503030403020204" pitchFamily="34" charset="0"/>
                          <a:cs typeface="Source Sans Pro"/>
                          <a:sym typeface="Source Sans Pro"/>
                        </a:rPr>
                        <a:t> </a:t>
                      </a:r>
                      <a:r>
                        <a:rPr lang="en-US" sz="1000" b="0" i="0" u="none" strike="noStrike" cap="none" dirty="0">
                          <a:solidFill>
                            <a:schemeClr val="dk1"/>
                          </a:solidFill>
                          <a:latin typeface="Source Sans Pro" panose="020B0503030403020204" pitchFamily="34" charset="0"/>
                          <a:ea typeface="Source Sans Pro" panose="020B0503030403020204" pitchFamily="34" charset="0"/>
                          <a:cs typeface="Source Sans Pro"/>
                          <a:sym typeface="Source Sans Pro"/>
                          <a:hlinkClick r:id="rId13"/>
                        </a:rPr>
                        <a:t>Authenticated wireframe</a:t>
                      </a:r>
                      <a:endParaRPr sz="1000" b="0" i="0" u="none" strike="noStrike" cap="none" dirty="0">
                        <a:solidFill>
                          <a:schemeClr val="dk1"/>
                        </a:solidFill>
                        <a:latin typeface="Source Sans Pro" panose="020B0503030403020204" pitchFamily="34" charset="0"/>
                        <a:ea typeface="Source Sans Pro" panose="020B0503030403020204" pitchFamily="34" charset="0"/>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6350" cap="flat" cmpd="sng">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Pts val="1050"/>
                        <a:buFont typeface="PT Serif"/>
                        <a:buNone/>
                        <a:tabLst/>
                        <a:defRPr/>
                      </a:pPr>
                      <a:r>
                        <a:rPr kumimoji="0" lang="en-US" sz="1000" b="0" i="0" u="none" strike="noStrike" kern="0" cap="none" spc="0" normalizeH="0" baseline="0" noProof="0" dirty="0">
                          <a:ln>
                            <a:noFill/>
                          </a:ln>
                          <a:solidFill>
                            <a:srgbClr val="303A46"/>
                          </a:solidFill>
                          <a:effectLst/>
                          <a:uLnTx/>
                          <a:uFillTx/>
                          <a:latin typeface="Source Sans Pro" panose="020B0503030403020204" pitchFamily="34" charset="0"/>
                          <a:ea typeface="Source Sans Pro" panose="020B0503030403020204" pitchFamily="34" charset="0"/>
                          <a:cs typeface="Source Sans Pro"/>
                          <a:sym typeface="Source Sans Pro"/>
                        </a:rPr>
                        <a:t>2/17/22</a:t>
                      </a: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6350" cap="flat" cmpd="sng">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Pts val="1050"/>
                        <a:buFont typeface="PT Serif"/>
                        <a:buNone/>
                        <a:tabLst/>
                        <a:defRPr/>
                      </a:pPr>
                      <a:r>
                        <a:rPr kumimoji="0" lang="en-US" sz="1000" b="0" i="0" u="none" strike="noStrike" kern="0" cap="none" spc="0" normalizeH="0" baseline="0" noProof="0" dirty="0">
                          <a:ln>
                            <a:noFill/>
                          </a:ln>
                          <a:solidFill>
                            <a:srgbClr val="303A46"/>
                          </a:solidFill>
                          <a:effectLst/>
                          <a:uLnTx/>
                          <a:uFillTx/>
                          <a:latin typeface="Source Sans Pro" panose="020B0503030403020204" pitchFamily="34" charset="0"/>
                          <a:ea typeface="Source Sans Pro" panose="020B0503030403020204" pitchFamily="34" charset="0"/>
                          <a:cs typeface="Source Sans Pro"/>
                          <a:sym typeface="Source Sans Pro"/>
                        </a:rPr>
                        <a:t>✓</a:t>
                      </a: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6350" cap="flat" cmpd="sng">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extLst>
                  <a:ext uri="{0D108BD9-81ED-4DB2-BD59-A6C34878D82A}">
                    <a16:rowId xmlns:a16="http://schemas.microsoft.com/office/drawing/2014/main" val="10003"/>
                  </a:ext>
                </a:extLst>
              </a:tr>
              <a:tr h="342741">
                <a:tc>
                  <a:txBody>
                    <a:bodyPr/>
                    <a:lstStyle/>
                    <a:p>
                      <a:pPr marL="0" marR="0" lvl="0" indent="0" algn="l" rtl="0">
                        <a:lnSpc>
                          <a:spcPct val="100000"/>
                        </a:lnSpc>
                        <a:spcBef>
                          <a:spcPts val="0"/>
                        </a:spcBef>
                        <a:spcAft>
                          <a:spcPts val="0"/>
                        </a:spcAft>
                        <a:buClr>
                          <a:srgbClr val="000000"/>
                        </a:buClr>
                        <a:buSzPts val="1050"/>
                        <a:buFont typeface="Arial"/>
                        <a:buNone/>
                      </a:pPr>
                      <a:r>
                        <a:rPr lang="en-US" sz="1000" b="0" i="0" u="none" strike="noStrike" cap="none" dirty="0">
                          <a:solidFill>
                            <a:schemeClr val="dk2"/>
                          </a:solidFill>
                          <a:latin typeface="Source Sans Pro"/>
                          <a:ea typeface="Source Sans Pro"/>
                          <a:cs typeface="Source Sans Pro"/>
                          <a:sym typeface="Source Sans Pro"/>
                        </a:rPr>
                        <a:t>Design</a:t>
                      </a:r>
                      <a:endParaRPr sz="1000" u="none" strike="noStrike" cap="none" dirty="0">
                        <a:latin typeface="Source Sans Pro"/>
                        <a:ea typeface="Source Sans Pro"/>
                        <a:cs typeface="Source Sans Pro"/>
                        <a:sym typeface="Source Sans Pro"/>
                      </a:endParaRPr>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000"/>
                        <a:buFont typeface="Calibri"/>
                        <a:buNone/>
                      </a:pPr>
                      <a:r>
                        <a:rPr lang="en-US" sz="1000" b="0" i="0" u="sng" strike="noStrike" cap="none" dirty="0">
                          <a:solidFill>
                            <a:schemeClr val="hlink"/>
                          </a:solidFill>
                          <a:latin typeface="Source Sans Pro" panose="020B0503030403020204" pitchFamily="34" charset="0"/>
                          <a:ea typeface="Source Sans Pro" panose="020B0503030403020204" pitchFamily="34" charset="0"/>
                          <a:hlinkClick r:id="rId15"/>
                        </a:rPr>
                        <a:t>#36711 Draft cover letter and iterate on content</a:t>
                      </a:r>
                      <a:endParaRPr sz="1800" b="0" dirty="0">
                        <a:latin typeface="Source Sans Pro" panose="020B0503030403020204" pitchFamily="34" charset="0"/>
                        <a:ea typeface="Source Sans Pro" panose="020B0503030403020204" pitchFamily="34" charset="0"/>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r>
                        <a:rPr lang="en-US" sz="1000" b="0" i="0" u="none" strike="noStrike" cap="none" dirty="0">
                          <a:solidFill>
                            <a:schemeClr val="dk2"/>
                          </a:solidFill>
                          <a:latin typeface="Source Sans Pro" panose="020B0503030403020204" pitchFamily="34" charset="0"/>
                          <a:ea typeface="Source Sans Pro" panose="020B0503030403020204" pitchFamily="34" charset="0"/>
                          <a:cs typeface="Source Sans Pro"/>
                          <a:sym typeface="Source Sans Pro"/>
                        </a:rPr>
                        <a:t>5</a:t>
                      </a:r>
                      <a:endParaRPr sz="1000" b="0" i="0" u="none" strike="noStrike" cap="none" dirty="0">
                        <a:solidFill>
                          <a:schemeClr val="dk2"/>
                        </a:solidFill>
                        <a:latin typeface="Source Sans Pro" panose="020B0503030403020204" pitchFamily="34" charset="0"/>
                        <a:ea typeface="Source Sans Pro" panose="020B0503030403020204" pitchFamily="34" charset="0"/>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r>
                        <a:rPr lang="en-US" sz="1000" b="0" i="0" u="none" strike="noStrike" cap="none" dirty="0">
                          <a:solidFill>
                            <a:schemeClr val="dk2"/>
                          </a:solidFill>
                          <a:latin typeface="Source Sans Pro" panose="020B0503030403020204" pitchFamily="34" charset="0"/>
                          <a:ea typeface="Source Sans Pro" panose="020B0503030403020204" pitchFamily="34" charset="0"/>
                          <a:cs typeface="Source Sans Pro"/>
                          <a:sym typeface="Source Sans Pro"/>
                        </a:rPr>
                        <a:t>Carl</a:t>
                      </a:r>
                      <a:endParaRPr sz="1000" u="none" strike="noStrike" cap="none" dirty="0">
                        <a:latin typeface="Source Sans Pro" panose="020B0503030403020204" pitchFamily="34" charset="0"/>
                        <a:ea typeface="Source Sans Pro" panose="020B0503030403020204" pitchFamily="34" charset="0"/>
                        <a:cs typeface="Source Sans Pro"/>
                        <a:sym typeface="Source Sans Pro"/>
                      </a:endParaRPr>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120650" marR="0" lvl="0" indent="-120650" algn="l" rtl="0">
                        <a:lnSpc>
                          <a:spcPct val="100000"/>
                        </a:lnSpc>
                        <a:spcBef>
                          <a:spcPts val="0"/>
                        </a:spcBef>
                        <a:spcAft>
                          <a:spcPts val="0"/>
                        </a:spcAft>
                        <a:buClr>
                          <a:srgbClr val="202120"/>
                        </a:buClr>
                        <a:buSzPts val="800"/>
                        <a:buFont typeface="Noto Sans Symbols"/>
                        <a:buChar char="▪"/>
                      </a:pPr>
                      <a:r>
                        <a:rPr lang="en-US" sz="1000" b="0" i="0" u="none" strike="noStrike" cap="none" dirty="0">
                          <a:solidFill>
                            <a:schemeClr val="dk1"/>
                          </a:solidFill>
                          <a:latin typeface="Source Sans Pro" panose="020B0503030403020204" pitchFamily="34" charset="0"/>
                          <a:ea typeface="Source Sans Pro" panose="020B0503030403020204" pitchFamily="34" charset="0"/>
                          <a:cs typeface="Source Sans Pro"/>
                          <a:sym typeface="Source Sans Pro"/>
                          <a:hlinkClick r:id="rId16"/>
                        </a:rPr>
                        <a:t>Cover letter</a:t>
                      </a:r>
                      <a:endParaRPr u="none" dirty="0">
                        <a:latin typeface="Source Sans Pro" panose="020B0503030403020204" pitchFamily="34" charset="0"/>
                        <a:ea typeface="Source Sans Pro" panose="020B0503030403020204" pitchFamily="34" charset="0"/>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Pts val="1050"/>
                        <a:buFont typeface="PT Serif"/>
                        <a:buNone/>
                        <a:tabLst/>
                        <a:defRPr/>
                      </a:pPr>
                      <a:r>
                        <a:rPr kumimoji="0" lang="en-US" sz="1000" b="0" i="0" u="none" strike="noStrike" kern="0" cap="none" spc="0" normalizeH="0" baseline="0" noProof="0" dirty="0">
                          <a:ln>
                            <a:noFill/>
                          </a:ln>
                          <a:solidFill>
                            <a:srgbClr val="303A46"/>
                          </a:solidFill>
                          <a:effectLst/>
                          <a:uLnTx/>
                          <a:uFillTx/>
                          <a:latin typeface="Source Sans Pro" panose="020B0503030403020204" pitchFamily="34" charset="0"/>
                          <a:ea typeface="Source Sans Pro" panose="020B0503030403020204" pitchFamily="34" charset="0"/>
                          <a:cs typeface="Source Sans Pro"/>
                          <a:sym typeface="Source Sans Pro"/>
                        </a:rPr>
                        <a:t>2/17/22</a:t>
                      </a: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Pts val="1050"/>
                        <a:buFont typeface="PT Serif"/>
                        <a:buNone/>
                        <a:tabLst/>
                        <a:defRPr/>
                      </a:pPr>
                      <a:r>
                        <a:rPr kumimoji="0" lang="en-US" sz="1000" b="0" i="0" u="none" strike="noStrike" kern="0" cap="none" spc="0" normalizeH="0" baseline="0" noProof="0" dirty="0">
                          <a:ln>
                            <a:noFill/>
                          </a:ln>
                          <a:solidFill>
                            <a:srgbClr val="303A46"/>
                          </a:solidFill>
                          <a:effectLst/>
                          <a:uLnTx/>
                          <a:uFillTx/>
                          <a:latin typeface="Source Sans Pro" panose="020B0503030403020204" pitchFamily="34" charset="0"/>
                          <a:ea typeface="Source Sans Pro" panose="020B0503030403020204" pitchFamily="34" charset="0"/>
                          <a:cs typeface="Source Sans Pro"/>
                          <a:sym typeface="Source Sans Pro"/>
                        </a:rPr>
                        <a:t>✓</a:t>
                      </a: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extLst>
                  <a:ext uri="{0D108BD9-81ED-4DB2-BD59-A6C34878D82A}">
                    <a16:rowId xmlns:a16="http://schemas.microsoft.com/office/drawing/2014/main" val="10004"/>
                  </a:ext>
                </a:extLst>
              </a:tr>
              <a:tr h="349735">
                <a:tc>
                  <a:txBody>
                    <a:bodyPr/>
                    <a:lstStyle/>
                    <a:p>
                      <a:pPr marL="0" marR="0" lvl="0" indent="0" algn="l" rtl="0">
                        <a:lnSpc>
                          <a:spcPct val="100000"/>
                        </a:lnSpc>
                        <a:spcBef>
                          <a:spcPts val="0"/>
                        </a:spcBef>
                        <a:spcAft>
                          <a:spcPts val="0"/>
                        </a:spcAft>
                        <a:buClr>
                          <a:srgbClr val="000000"/>
                        </a:buClr>
                        <a:buSzPts val="1050"/>
                        <a:buFont typeface="PT Serif"/>
                        <a:buNone/>
                      </a:pPr>
                      <a:r>
                        <a:rPr lang="en-US" sz="1000" b="0" i="0" u="none" strike="noStrike" cap="none" dirty="0">
                          <a:solidFill>
                            <a:schemeClr val="dk2"/>
                          </a:solidFill>
                          <a:latin typeface="Source Sans Pro"/>
                          <a:ea typeface="Source Sans Pro"/>
                          <a:cs typeface="Source Sans Pro"/>
                          <a:sym typeface="Source Sans Pro"/>
                        </a:rPr>
                        <a:t>Design</a:t>
                      </a:r>
                      <a:endParaRPr sz="1000" u="none" strike="noStrike" cap="none" dirty="0">
                        <a:latin typeface="Source Sans Pro"/>
                        <a:ea typeface="Source Sans Pro"/>
                        <a:cs typeface="Source Sans Pro"/>
                        <a:sym typeface="Source Sans Pro"/>
                      </a:endParaRPr>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PT Serif"/>
                        <a:buNone/>
                      </a:pPr>
                      <a:r>
                        <a:rPr lang="en-US" sz="1000" b="0" i="0" u="sng" strike="noStrike" cap="none" dirty="0">
                          <a:solidFill>
                            <a:schemeClr val="hlink"/>
                          </a:solidFill>
                          <a:latin typeface="Source Sans Pro" panose="020B0503030403020204" pitchFamily="34" charset="0"/>
                          <a:ea typeface="Source Sans Pro" panose="020B0503030403020204" pitchFamily="34" charset="0"/>
                          <a:hlinkClick r:id="rId17"/>
                        </a:rPr>
                        <a:t>#36171 Update conversation guide for second round of usability testing</a:t>
                      </a:r>
                      <a:endParaRPr sz="1000" b="0" i="0" u="none" strike="noStrike" cap="none" dirty="0">
                        <a:latin typeface="Source Sans Pro" panose="020B0503030403020204" pitchFamily="34" charset="0"/>
                        <a:ea typeface="Source Sans Pro" panose="020B0503030403020204" pitchFamily="34" charset="0"/>
                        <a:cs typeface="PT Serif"/>
                        <a:sym typeface="PT Serif"/>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PT Serif"/>
                        <a:buNone/>
                      </a:pPr>
                      <a:r>
                        <a:rPr lang="en-US" sz="1000" b="0" i="0" u="none" strike="noStrike" cap="none" dirty="0">
                          <a:solidFill>
                            <a:schemeClr val="dk2"/>
                          </a:solidFill>
                          <a:latin typeface="Source Sans Pro" panose="020B0503030403020204" pitchFamily="34" charset="0"/>
                          <a:ea typeface="Source Sans Pro" panose="020B0503030403020204" pitchFamily="34" charset="0"/>
                          <a:cs typeface="Source Sans Pro"/>
                          <a:sym typeface="Source Sans Pro"/>
                        </a:rPr>
                        <a:t>2</a:t>
                      </a:r>
                      <a:endParaRPr sz="1000" b="0" i="0" u="none" strike="noStrike" cap="none" dirty="0">
                        <a:solidFill>
                          <a:schemeClr val="dk2"/>
                        </a:solidFill>
                        <a:latin typeface="Source Sans Pro" panose="020B0503030403020204" pitchFamily="34" charset="0"/>
                        <a:ea typeface="Source Sans Pro" panose="020B0503030403020204" pitchFamily="34" charset="0"/>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2"/>
                        </a:buClr>
                        <a:buSzPts val="1000"/>
                        <a:buFont typeface="Source Sans Pro"/>
                        <a:buNone/>
                      </a:pPr>
                      <a:r>
                        <a:rPr lang="en-US" sz="1000" b="0" i="0" u="none" strike="noStrike" cap="none" dirty="0">
                          <a:solidFill>
                            <a:schemeClr val="dk2"/>
                          </a:solidFill>
                          <a:latin typeface="Source Sans Pro" panose="020B0503030403020204" pitchFamily="34" charset="0"/>
                          <a:ea typeface="Source Sans Pro" panose="020B0503030403020204" pitchFamily="34" charset="0"/>
                          <a:cs typeface="Source Sans Pro"/>
                          <a:sym typeface="Source Sans Pro"/>
                        </a:rPr>
                        <a:t>James</a:t>
                      </a:r>
                      <a:endParaRPr sz="1800" dirty="0">
                        <a:latin typeface="Source Sans Pro" panose="020B0503030403020204" pitchFamily="34" charset="0"/>
                        <a:ea typeface="Source Sans Pro" panose="020B0503030403020204" pitchFamily="34" charset="0"/>
                      </a:endParaRPr>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120650" marR="0" lvl="0" indent="-120650" algn="l" rtl="0">
                        <a:lnSpc>
                          <a:spcPct val="100000"/>
                        </a:lnSpc>
                        <a:spcBef>
                          <a:spcPts val="0"/>
                        </a:spcBef>
                        <a:spcAft>
                          <a:spcPts val="0"/>
                        </a:spcAft>
                        <a:buClr>
                          <a:srgbClr val="202120"/>
                        </a:buClr>
                        <a:buSzPts val="800"/>
                        <a:buFont typeface="Noto Sans Symbols"/>
                        <a:buChar char="▪"/>
                      </a:pPr>
                      <a:r>
                        <a:rPr lang="en-US" sz="1000" b="0" i="0" u="none" strike="noStrike" cap="none" dirty="0">
                          <a:solidFill>
                            <a:schemeClr val="dk1"/>
                          </a:solidFill>
                          <a:latin typeface="Source Sans Pro" panose="020B0503030403020204" pitchFamily="34" charset="0"/>
                          <a:ea typeface="Source Sans Pro" panose="020B0503030403020204" pitchFamily="34" charset="0"/>
                          <a:cs typeface="Source Sans Pro"/>
                          <a:sym typeface="Source Sans Pro"/>
                          <a:hlinkClick r:id="rId18"/>
                        </a:rPr>
                        <a:t>Conversation guide #2</a:t>
                      </a:r>
                      <a:endParaRPr sz="1000" b="0" i="0" u="none" strike="noStrike" cap="none" dirty="0">
                        <a:solidFill>
                          <a:schemeClr val="dk1"/>
                        </a:solidFill>
                        <a:latin typeface="Source Sans Pro" panose="020B0503030403020204" pitchFamily="34" charset="0"/>
                        <a:ea typeface="Source Sans Pro" panose="020B0503030403020204" pitchFamily="34" charset="0"/>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Pts val="1050"/>
                        <a:buFont typeface="PT Serif"/>
                        <a:buNone/>
                        <a:tabLst/>
                        <a:defRPr/>
                      </a:pPr>
                      <a:r>
                        <a:rPr kumimoji="0" lang="en-US" sz="1000" b="0" i="0" u="none" strike="noStrike" kern="0" cap="none" spc="0" normalizeH="0" baseline="0" noProof="0" dirty="0">
                          <a:ln>
                            <a:noFill/>
                          </a:ln>
                          <a:solidFill>
                            <a:srgbClr val="303A46"/>
                          </a:solidFill>
                          <a:effectLst/>
                          <a:uLnTx/>
                          <a:uFillTx/>
                          <a:latin typeface="Source Sans Pro" panose="020B0503030403020204" pitchFamily="34" charset="0"/>
                          <a:ea typeface="Source Sans Pro" panose="020B0503030403020204" pitchFamily="34" charset="0"/>
                          <a:cs typeface="Source Sans Pro"/>
                          <a:sym typeface="Source Sans Pro"/>
                        </a:rPr>
                        <a:t>2/22/22</a:t>
                      </a: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Pts val="1050"/>
                        <a:buFont typeface="PT Serif"/>
                        <a:buNone/>
                        <a:tabLst/>
                        <a:defRPr/>
                      </a:pPr>
                      <a:r>
                        <a:rPr kumimoji="0" lang="en-US" sz="1000" b="0" i="0" u="none" strike="noStrike" kern="0" cap="none" spc="0" normalizeH="0" baseline="0" noProof="0" dirty="0">
                          <a:ln>
                            <a:noFill/>
                          </a:ln>
                          <a:solidFill>
                            <a:srgbClr val="303A46"/>
                          </a:solidFill>
                          <a:effectLst/>
                          <a:uLnTx/>
                          <a:uFillTx/>
                          <a:latin typeface="Source Sans Pro" panose="020B0503030403020204" pitchFamily="34" charset="0"/>
                          <a:ea typeface="Source Sans Pro" panose="020B0503030403020204" pitchFamily="34" charset="0"/>
                          <a:cs typeface="Source Sans Pro"/>
                          <a:sym typeface="Source Sans Pro"/>
                        </a:rPr>
                        <a:t>✓</a:t>
                      </a: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extLst>
                  <a:ext uri="{0D108BD9-81ED-4DB2-BD59-A6C34878D82A}">
                    <a16:rowId xmlns:a16="http://schemas.microsoft.com/office/drawing/2014/main" val="10005"/>
                  </a:ext>
                </a:extLst>
              </a:tr>
              <a:tr h="349735">
                <a:tc>
                  <a:txBody>
                    <a:bodyPr/>
                    <a:lstStyle/>
                    <a:p>
                      <a:pPr marL="0" marR="0" lvl="0" indent="0" algn="l" rtl="0">
                        <a:lnSpc>
                          <a:spcPct val="100000"/>
                        </a:lnSpc>
                        <a:spcBef>
                          <a:spcPts val="0"/>
                        </a:spcBef>
                        <a:spcAft>
                          <a:spcPts val="0"/>
                        </a:spcAft>
                        <a:buClr>
                          <a:srgbClr val="000000"/>
                        </a:buClr>
                        <a:buSzPts val="1050"/>
                        <a:buFont typeface="PT Serif"/>
                        <a:buNone/>
                      </a:pPr>
                      <a:r>
                        <a:rPr lang="en-US" sz="1000" b="0" i="0" u="none" strike="noStrike" cap="none" dirty="0">
                          <a:solidFill>
                            <a:schemeClr val="dk2"/>
                          </a:solidFill>
                          <a:latin typeface="Source Sans Pro"/>
                          <a:ea typeface="Source Sans Pro"/>
                          <a:cs typeface="Source Sans Pro"/>
                          <a:sym typeface="Source Sans Pro"/>
                        </a:rPr>
                        <a:t>Design</a:t>
                      </a:r>
                      <a:endParaRPr sz="1000" u="none" strike="noStrike" cap="none" dirty="0">
                        <a:latin typeface="Source Sans Pro"/>
                        <a:ea typeface="Source Sans Pro"/>
                        <a:cs typeface="Source Sans Pro"/>
                        <a:sym typeface="Source Sans Pro"/>
                      </a:endParaRPr>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hlink"/>
                        </a:buClr>
                        <a:buSzPts val="1000"/>
                        <a:buFont typeface="Source Sans Pro SemiBold"/>
                        <a:buNone/>
                      </a:pPr>
                      <a:r>
                        <a:rPr lang="en-US" sz="1000" b="0" i="0" u="sng" strike="noStrike" cap="none" dirty="0">
                          <a:solidFill>
                            <a:schemeClr val="hlink"/>
                          </a:solidFill>
                          <a:latin typeface="Source Sans Pro" panose="020B0503030403020204" pitchFamily="34" charset="0"/>
                          <a:ea typeface="Source Sans Pro" panose="020B0503030403020204" pitchFamily="34" charset="0"/>
                          <a:cs typeface="Source Sans Pro SemiBold"/>
                          <a:sym typeface="Source Sans Pro SemiBold"/>
                          <a:hlinkClick r:id="rId19"/>
                        </a:rPr>
                        <a:t>#36166 Update research plan for second round of usability testing</a:t>
                      </a:r>
                      <a:endParaRPr sz="1800" b="0" i="0" dirty="0">
                        <a:latin typeface="Source Sans Pro" panose="020B0503030403020204" pitchFamily="34" charset="0"/>
                        <a:ea typeface="Source Sans Pro" panose="020B0503030403020204" pitchFamily="34" charset="0"/>
                        <a:cs typeface="Source Sans Pro SemiBold"/>
                        <a:sym typeface="Source Sans Pro SemiBold"/>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PT Serif"/>
                        <a:buNone/>
                      </a:pPr>
                      <a:r>
                        <a:rPr lang="en-US" sz="1000" b="0" i="0" u="none" strike="noStrike" cap="none" dirty="0">
                          <a:solidFill>
                            <a:schemeClr val="dk2"/>
                          </a:solidFill>
                          <a:latin typeface="Source Sans Pro" panose="020B0503030403020204" pitchFamily="34" charset="0"/>
                          <a:ea typeface="Source Sans Pro" panose="020B0503030403020204" pitchFamily="34" charset="0"/>
                          <a:cs typeface="Source Sans Pro"/>
                          <a:sym typeface="Source Sans Pro"/>
                        </a:rPr>
                        <a:t>1</a:t>
                      </a:r>
                      <a:endParaRPr sz="1000" b="0" i="0" u="none" strike="noStrike" cap="none" dirty="0">
                        <a:solidFill>
                          <a:schemeClr val="dk2"/>
                        </a:solidFill>
                        <a:latin typeface="Source Sans Pro" panose="020B0503030403020204" pitchFamily="34" charset="0"/>
                        <a:ea typeface="Source Sans Pro" panose="020B0503030403020204" pitchFamily="34" charset="0"/>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PT Serif"/>
                        <a:buNone/>
                      </a:pPr>
                      <a:r>
                        <a:rPr lang="en-US" sz="1000" b="0" i="0" u="none" strike="noStrike" cap="none" dirty="0">
                          <a:solidFill>
                            <a:schemeClr val="dk2"/>
                          </a:solidFill>
                          <a:latin typeface="Source Sans Pro" panose="020B0503030403020204" pitchFamily="34" charset="0"/>
                          <a:ea typeface="Source Sans Pro" panose="020B0503030403020204" pitchFamily="34" charset="0"/>
                          <a:cs typeface="Source Sans Pro"/>
                          <a:sym typeface="Source Sans Pro"/>
                        </a:rPr>
                        <a:t>James</a:t>
                      </a:r>
                      <a:endParaRPr sz="1000" u="none" strike="noStrike" cap="none" dirty="0">
                        <a:latin typeface="Source Sans Pro" panose="020B0503030403020204" pitchFamily="34" charset="0"/>
                        <a:ea typeface="Source Sans Pro" panose="020B0503030403020204" pitchFamily="34" charset="0"/>
                        <a:cs typeface="Source Sans Pro"/>
                        <a:sym typeface="Source Sans Pro"/>
                      </a:endParaRPr>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120650" marR="0" lvl="0" indent="-120650" algn="l" rtl="0">
                        <a:lnSpc>
                          <a:spcPct val="100000"/>
                        </a:lnSpc>
                        <a:spcBef>
                          <a:spcPts val="0"/>
                        </a:spcBef>
                        <a:spcAft>
                          <a:spcPts val="0"/>
                        </a:spcAft>
                        <a:buClr>
                          <a:srgbClr val="202120"/>
                        </a:buClr>
                        <a:buSzPts val="800"/>
                        <a:buFont typeface="Noto Sans Symbols"/>
                        <a:buChar char="▪"/>
                      </a:pPr>
                      <a:r>
                        <a:rPr lang="en-US" sz="1000" b="0" i="0" u="none" strike="noStrike" cap="none" dirty="0">
                          <a:solidFill>
                            <a:schemeClr val="dk1"/>
                          </a:solidFill>
                          <a:latin typeface="Source Sans Pro" panose="020B0503030403020204" pitchFamily="34" charset="0"/>
                          <a:ea typeface="Source Sans Pro" panose="020B0503030403020204" pitchFamily="34" charset="0"/>
                          <a:sym typeface="Source Sans Pro"/>
                          <a:hlinkClick r:id="rId20"/>
                        </a:rPr>
                        <a:t>Research plan #2</a:t>
                      </a:r>
                      <a:endParaRPr u="none" dirty="0">
                        <a:latin typeface="Source Sans Pro" panose="020B0503030403020204" pitchFamily="34" charset="0"/>
                        <a:ea typeface="Source Sans Pro" panose="020B0503030403020204" pitchFamily="34" charset="0"/>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Pts val="1050"/>
                        <a:buFont typeface="PT Serif"/>
                        <a:buNone/>
                        <a:tabLst/>
                        <a:defRPr/>
                      </a:pPr>
                      <a:r>
                        <a:rPr kumimoji="0" lang="en-US" sz="1000" b="0" i="0" u="none" strike="noStrike" kern="0" cap="none" spc="0" normalizeH="0" baseline="0" noProof="0" dirty="0">
                          <a:ln>
                            <a:noFill/>
                          </a:ln>
                          <a:solidFill>
                            <a:srgbClr val="303A46"/>
                          </a:solidFill>
                          <a:effectLst/>
                          <a:uLnTx/>
                          <a:uFillTx/>
                          <a:latin typeface="Source Sans Pro" panose="020B0503030403020204" pitchFamily="34" charset="0"/>
                          <a:ea typeface="Source Sans Pro" panose="020B0503030403020204" pitchFamily="34" charset="0"/>
                          <a:cs typeface="Source Sans Pro"/>
                          <a:sym typeface="Source Sans Pro"/>
                        </a:rPr>
                        <a:t>2/22/22</a:t>
                      </a: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Pts val="1050"/>
                        <a:buFont typeface="PT Serif"/>
                        <a:buNone/>
                        <a:tabLst/>
                        <a:defRPr/>
                      </a:pPr>
                      <a:r>
                        <a:rPr kumimoji="0" lang="en-US" sz="1000" b="0" i="0" u="none" strike="noStrike" kern="0" cap="none" spc="0" normalizeH="0" baseline="0" noProof="0" dirty="0">
                          <a:ln>
                            <a:noFill/>
                          </a:ln>
                          <a:solidFill>
                            <a:srgbClr val="303A46"/>
                          </a:solidFill>
                          <a:effectLst/>
                          <a:uLnTx/>
                          <a:uFillTx/>
                          <a:latin typeface="Source Sans Pro" panose="020B0503030403020204" pitchFamily="34" charset="0"/>
                          <a:ea typeface="Source Sans Pro" panose="020B0503030403020204" pitchFamily="34" charset="0"/>
                          <a:cs typeface="Source Sans Pro"/>
                          <a:sym typeface="Source Sans Pro"/>
                        </a:rPr>
                        <a:t>✓</a:t>
                      </a: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extLst>
                  <a:ext uri="{0D108BD9-81ED-4DB2-BD59-A6C34878D82A}">
                    <a16:rowId xmlns:a16="http://schemas.microsoft.com/office/drawing/2014/main" val="10006"/>
                  </a:ext>
                </a:extLst>
              </a:tr>
              <a:tr h="349735">
                <a:tc>
                  <a:txBody>
                    <a:bodyPr/>
                    <a:lstStyle/>
                    <a:p>
                      <a:pPr marL="0" marR="0" lvl="0" indent="0" algn="l" rtl="0">
                        <a:lnSpc>
                          <a:spcPct val="100000"/>
                        </a:lnSpc>
                        <a:spcBef>
                          <a:spcPts val="0"/>
                        </a:spcBef>
                        <a:spcAft>
                          <a:spcPts val="0"/>
                        </a:spcAft>
                        <a:buClr>
                          <a:srgbClr val="000000"/>
                        </a:buClr>
                        <a:buSzPts val="1050"/>
                        <a:buFont typeface="Arial"/>
                        <a:buNone/>
                      </a:pPr>
                      <a:r>
                        <a:rPr lang="en-US" sz="1000" b="0" i="0" u="none" strike="noStrike" cap="none" dirty="0">
                          <a:solidFill>
                            <a:schemeClr val="dk2"/>
                          </a:solidFill>
                          <a:latin typeface="Source Sans Pro"/>
                          <a:ea typeface="Source Sans Pro"/>
                          <a:cs typeface="Source Sans Pro"/>
                          <a:sym typeface="Source Sans Pro"/>
                        </a:rPr>
                        <a:t>Tech</a:t>
                      </a:r>
                      <a:endParaRPr sz="1000" u="none" strike="noStrike" cap="none" dirty="0">
                        <a:latin typeface="Source Sans Pro"/>
                        <a:ea typeface="Source Sans Pro"/>
                        <a:cs typeface="Source Sans Pro"/>
                        <a:sym typeface="Source Sans Pro"/>
                      </a:endParaRPr>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000"/>
                        <a:buFont typeface="Calibri"/>
                        <a:buNone/>
                      </a:pPr>
                      <a:r>
                        <a:rPr lang="en-US" sz="1000" b="0" i="0" u="sng" strike="noStrike" cap="none" dirty="0">
                          <a:solidFill>
                            <a:schemeClr val="hlink"/>
                          </a:solidFill>
                          <a:latin typeface="Source Sans Pro" panose="020B0503030403020204" pitchFamily="34" charset="0"/>
                          <a:ea typeface="Source Sans Pro" panose="020B0503030403020204" pitchFamily="34" charset="0"/>
                          <a:hlinkClick r:id="rId21"/>
                        </a:rPr>
                        <a:t>#36479 Start POC of generating a PDF using sample data</a:t>
                      </a:r>
                      <a:endParaRPr sz="1800" b="0" u="none" dirty="0">
                        <a:latin typeface="Source Sans Pro" panose="020B0503030403020204" pitchFamily="34" charset="0"/>
                        <a:ea typeface="Source Sans Pro" panose="020B0503030403020204" pitchFamily="34" charset="0"/>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r>
                        <a:rPr lang="en-US" sz="1000" b="0" i="0" u="none" strike="noStrike" cap="none" dirty="0">
                          <a:solidFill>
                            <a:schemeClr val="dk2"/>
                          </a:solidFill>
                          <a:latin typeface="Source Sans Pro" panose="020B0503030403020204" pitchFamily="34" charset="0"/>
                          <a:ea typeface="Source Sans Pro" panose="020B0503030403020204" pitchFamily="34" charset="0"/>
                          <a:cs typeface="Source Sans Pro"/>
                          <a:sym typeface="Source Sans Pro"/>
                        </a:rPr>
                        <a:t>8</a:t>
                      </a:r>
                      <a:endParaRPr sz="1000" u="none" strike="noStrike" cap="none" dirty="0">
                        <a:latin typeface="Source Sans Pro" panose="020B0503030403020204" pitchFamily="34" charset="0"/>
                        <a:ea typeface="Source Sans Pro" panose="020B0503030403020204" pitchFamily="34" charset="0"/>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r>
                        <a:rPr lang="en-US" sz="1000" b="0" i="0" u="none" strike="noStrike" cap="none" dirty="0">
                          <a:solidFill>
                            <a:schemeClr val="dk2"/>
                          </a:solidFill>
                          <a:latin typeface="Source Sans Pro" panose="020B0503030403020204" pitchFamily="34" charset="0"/>
                          <a:ea typeface="Source Sans Pro" panose="020B0503030403020204" pitchFamily="34" charset="0"/>
                          <a:cs typeface="Source Sans Pro"/>
                          <a:sym typeface="Source Sans Pro"/>
                        </a:rPr>
                        <a:t> Nadya</a:t>
                      </a:r>
                      <a:endParaRPr sz="1000" u="none" strike="noStrike" cap="none" dirty="0">
                        <a:latin typeface="Source Sans Pro" panose="020B0503030403020204" pitchFamily="34" charset="0"/>
                        <a:ea typeface="Source Sans Pro" panose="020B0503030403020204" pitchFamily="34" charset="0"/>
                        <a:cs typeface="Source Sans Pro"/>
                        <a:sym typeface="Source Sans Pro"/>
                      </a:endParaRPr>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120650" marR="0" lvl="0" indent="-120650" algn="l" rtl="0">
                        <a:lnSpc>
                          <a:spcPct val="100000"/>
                        </a:lnSpc>
                        <a:spcBef>
                          <a:spcPts val="0"/>
                        </a:spcBef>
                        <a:spcAft>
                          <a:spcPts val="0"/>
                        </a:spcAft>
                        <a:buClr>
                          <a:srgbClr val="202120"/>
                        </a:buClr>
                        <a:buSzPts val="800"/>
                        <a:buFont typeface="Noto Sans Symbols"/>
                        <a:buChar char="▪"/>
                      </a:pPr>
                      <a:r>
                        <a:rPr lang="en-US" sz="1000" b="0" i="0" u="sng" strike="noStrike" cap="none" dirty="0">
                          <a:solidFill>
                            <a:schemeClr val="dk1"/>
                          </a:solidFill>
                          <a:latin typeface="Source Sans Pro" panose="020B0503030403020204" pitchFamily="34" charset="0"/>
                          <a:ea typeface="Source Sans Pro" panose="020B0503030403020204" pitchFamily="34" charset="0"/>
                          <a:cs typeface="Source Sans Pro"/>
                          <a:sym typeface="Source Sans Pro"/>
                          <a:hlinkClick r:id="rId22"/>
                        </a:rPr>
                        <a:t>Recording in Mural</a:t>
                      </a:r>
                      <a:endParaRPr dirty="0">
                        <a:latin typeface="Source Sans Pro" panose="020B0503030403020204" pitchFamily="34" charset="0"/>
                        <a:ea typeface="Source Sans Pro" panose="020B0503030403020204" pitchFamily="34" charset="0"/>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Pts val="1050"/>
                        <a:buFont typeface="PT Serif"/>
                        <a:buNone/>
                        <a:tabLst/>
                        <a:defRPr/>
                      </a:pPr>
                      <a:r>
                        <a:rPr kumimoji="0" lang="en-US" sz="1000" b="0" i="0" u="none" strike="noStrike" kern="0" cap="none" spc="0" normalizeH="0" baseline="0" noProof="0" dirty="0">
                          <a:ln>
                            <a:noFill/>
                          </a:ln>
                          <a:solidFill>
                            <a:srgbClr val="303A46"/>
                          </a:solidFill>
                          <a:effectLst/>
                          <a:uLnTx/>
                          <a:uFillTx/>
                          <a:latin typeface="Source Sans Pro" panose="020B0503030403020204" pitchFamily="34" charset="0"/>
                          <a:ea typeface="Source Sans Pro" panose="020B0503030403020204" pitchFamily="34" charset="0"/>
                          <a:cs typeface="Source Sans Pro"/>
                          <a:sym typeface="Source Sans Pro"/>
                        </a:rPr>
                        <a:t>2/17/22</a:t>
                      </a: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Pts val="1050"/>
                        <a:buFont typeface="PT Serif"/>
                        <a:buNone/>
                        <a:tabLst/>
                        <a:defRPr/>
                      </a:pPr>
                      <a:r>
                        <a:rPr kumimoji="0" lang="en-US" sz="1000" b="0" i="0" u="none" strike="noStrike" kern="0" cap="none" spc="0" normalizeH="0" baseline="0" noProof="0" dirty="0">
                          <a:ln>
                            <a:noFill/>
                          </a:ln>
                          <a:solidFill>
                            <a:srgbClr val="303A46"/>
                          </a:solidFill>
                          <a:effectLst/>
                          <a:uLnTx/>
                          <a:uFillTx/>
                          <a:latin typeface="Source Sans Pro" panose="020B0503030403020204" pitchFamily="34" charset="0"/>
                          <a:ea typeface="Source Sans Pro" panose="020B0503030403020204" pitchFamily="34" charset="0"/>
                          <a:cs typeface="Source Sans Pro"/>
                          <a:sym typeface="Source Sans Pro"/>
                        </a:rPr>
                        <a:t>✓</a:t>
                      </a: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extLst>
                  <a:ext uri="{0D108BD9-81ED-4DB2-BD59-A6C34878D82A}">
                    <a16:rowId xmlns:a16="http://schemas.microsoft.com/office/drawing/2014/main" val="10007"/>
                  </a:ext>
                </a:extLst>
              </a:tr>
              <a:tr h="349735">
                <a:tc>
                  <a:txBody>
                    <a:bodyPr/>
                    <a:lstStyle/>
                    <a:p>
                      <a:pPr marL="0" marR="0" lvl="0" indent="0" algn="l" rtl="0">
                        <a:lnSpc>
                          <a:spcPct val="100000"/>
                        </a:lnSpc>
                        <a:spcBef>
                          <a:spcPts val="0"/>
                        </a:spcBef>
                        <a:spcAft>
                          <a:spcPts val="0"/>
                        </a:spcAft>
                        <a:buClr>
                          <a:srgbClr val="000000"/>
                        </a:buClr>
                        <a:buSzPts val="1050"/>
                        <a:buFont typeface="Arial"/>
                        <a:buNone/>
                      </a:pPr>
                      <a:r>
                        <a:rPr lang="en-US" sz="1000" b="0" i="0" u="none" strike="noStrike" cap="none" dirty="0">
                          <a:solidFill>
                            <a:schemeClr val="dk2"/>
                          </a:solidFill>
                          <a:latin typeface="Source Sans Pro"/>
                          <a:ea typeface="Source Sans Pro"/>
                          <a:cs typeface="Source Sans Pro"/>
                          <a:sym typeface="Source Sans Pro"/>
                        </a:rPr>
                        <a:t>Tech</a:t>
                      </a:r>
                      <a:endParaRPr sz="1000" u="none" strike="noStrike" cap="none" dirty="0">
                        <a:latin typeface="Source Sans Pro"/>
                        <a:ea typeface="Source Sans Pro"/>
                        <a:cs typeface="Source Sans Pro"/>
                        <a:sym typeface="Source Sans Pro"/>
                      </a:endParaRPr>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000"/>
                        <a:buFont typeface="Calibri"/>
                        <a:buNone/>
                      </a:pPr>
                      <a:r>
                        <a:rPr lang="en-US" sz="1000" b="0" i="0" u="sng" strike="noStrike" cap="none" dirty="0">
                          <a:solidFill>
                            <a:schemeClr val="hlink"/>
                          </a:solidFill>
                          <a:latin typeface="Source Sans Pro" panose="020B0503030403020204" pitchFamily="34" charset="0"/>
                          <a:ea typeface="Source Sans Pro" panose="020B0503030403020204" pitchFamily="34" charset="0"/>
                          <a:hlinkClick r:id="rId23"/>
                        </a:rPr>
                        <a:t>#37013 Start POC of front-end dummy page to be rendered locally</a:t>
                      </a:r>
                      <a:endParaRPr sz="1800" b="0" u="none" dirty="0">
                        <a:latin typeface="Source Sans Pro" panose="020B0503030403020204" pitchFamily="34" charset="0"/>
                        <a:ea typeface="Source Sans Pro" panose="020B0503030403020204" pitchFamily="34" charset="0"/>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r>
                        <a:rPr lang="en-US" sz="1000" b="0" i="0" u="none" strike="noStrike" cap="none" dirty="0">
                          <a:solidFill>
                            <a:schemeClr val="dk2"/>
                          </a:solidFill>
                          <a:latin typeface="Source Sans Pro" panose="020B0503030403020204" pitchFamily="34" charset="0"/>
                          <a:ea typeface="Source Sans Pro" panose="020B0503030403020204" pitchFamily="34" charset="0"/>
                          <a:cs typeface="Source Sans Pro"/>
                          <a:sym typeface="Source Sans Pro"/>
                        </a:rPr>
                        <a:t>5</a:t>
                      </a:r>
                      <a:endParaRPr sz="1000" u="none" strike="noStrike" cap="none" dirty="0">
                        <a:latin typeface="Source Sans Pro" panose="020B0503030403020204" pitchFamily="34" charset="0"/>
                        <a:ea typeface="Source Sans Pro" panose="020B0503030403020204" pitchFamily="34" charset="0"/>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202120"/>
                        </a:buClr>
                        <a:buSzPts val="800"/>
                        <a:buFont typeface="Noto Sans Symbols"/>
                        <a:buNone/>
                      </a:pPr>
                      <a:r>
                        <a:rPr lang="en-US" sz="1000" b="0" i="0" u="none" strike="noStrike" cap="none" dirty="0">
                          <a:solidFill>
                            <a:schemeClr val="dk1"/>
                          </a:solidFill>
                          <a:latin typeface="Source Sans Pro" panose="020B0503030403020204" pitchFamily="34" charset="0"/>
                          <a:ea typeface="Source Sans Pro" panose="020B0503030403020204" pitchFamily="34" charset="0"/>
                          <a:cs typeface="Source Sans Pro"/>
                          <a:sym typeface="Source Sans Pro"/>
                        </a:rPr>
                        <a:t>Nadya</a:t>
                      </a:r>
                      <a:endParaRPr sz="1000" b="0" i="0" u="none" strike="noStrike" cap="none" dirty="0">
                        <a:solidFill>
                          <a:schemeClr val="dk1"/>
                        </a:solidFill>
                        <a:latin typeface="Source Sans Pro" panose="020B0503030403020204" pitchFamily="34" charset="0"/>
                        <a:ea typeface="Source Sans Pro" panose="020B0503030403020204" pitchFamily="34" charset="0"/>
                        <a:cs typeface="Source Sans Pro"/>
                        <a:sym typeface="Source Sans Pro"/>
                      </a:endParaRPr>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120650" marR="0" lvl="0" indent="-120650" algn="l" rtl="0">
                        <a:lnSpc>
                          <a:spcPct val="100000"/>
                        </a:lnSpc>
                        <a:spcBef>
                          <a:spcPts val="0"/>
                        </a:spcBef>
                        <a:spcAft>
                          <a:spcPts val="0"/>
                        </a:spcAft>
                        <a:buClr>
                          <a:srgbClr val="202120"/>
                        </a:buClr>
                        <a:buSzPts val="800"/>
                        <a:buFont typeface="Noto Sans Symbols"/>
                        <a:buChar char="▪"/>
                      </a:pPr>
                      <a:r>
                        <a:rPr lang="en-US" sz="1000" b="0" i="0" u="none" strike="noStrike" cap="none" dirty="0">
                          <a:solidFill>
                            <a:schemeClr val="accent6">
                              <a:lumMod val="50000"/>
                            </a:schemeClr>
                          </a:solidFill>
                          <a:latin typeface="Source Sans Pro" panose="020B0503030403020204" pitchFamily="34" charset="0"/>
                          <a:ea typeface="Source Sans Pro" panose="020B0503030403020204" pitchFamily="34" charset="0"/>
                          <a:sym typeface="Arial"/>
                          <a:hlinkClick r:id="rId24"/>
                        </a:rPr>
                        <a:t>Github Branch</a:t>
                      </a:r>
                      <a:endParaRPr lang="en-US" sz="1000" b="0" i="0" u="none" strike="noStrike" cap="none" dirty="0">
                        <a:solidFill>
                          <a:schemeClr val="accent6">
                            <a:lumMod val="50000"/>
                          </a:schemeClr>
                        </a:solidFill>
                        <a:latin typeface="Source Sans Pro" panose="020B0503030403020204" pitchFamily="34" charset="0"/>
                        <a:ea typeface="Source Sans Pro" panose="020B0503030403020204" pitchFamily="34" charset="0"/>
                        <a:cs typeface="Arial"/>
                        <a:sym typeface="Arial"/>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Pts val="1050"/>
                        <a:buFont typeface="PT Serif"/>
                        <a:buNone/>
                        <a:tabLst/>
                        <a:defRPr/>
                      </a:pPr>
                      <a:r>
                        <a:rPr kumimoji="0" lang="en-US" sz="1000" b="0" i="0" u="none" strike="noStrike" kern="0" cap="none" spc="0" normalizeH="0" baseline="0" noProof="0" dirty="0">
                          <a:ln>
                            <a:noFill/>
                          </a:ln>
                          <a:solidFill>
                            <a:srgbClr val="303A46"/>
                          </a:solidFill>
                          <a:effectLst/>
                          <a:uLnTx/>
                          <a:uFillTx/>
                          <a:latin typeface="Source Sans Pro" panose="020B0503030403020204" pitchFamily="34" charset="0"/>
                          <a:ea typeface="Source Sans Pro" panose="020B0503030403020204" pitchFamily="34" charset="0"/>
                          <a:cs typeface="Source Sans Pro"/>
                          <a:sym typeface="Source Sans Pro"/>
                        </a:rPr>
                        <a:t>2/22/22</a:t>
                      </a: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Pts val="1050"/>
                        <a:buFont typeface="PT Serif"/>
                        <a:buNone/>
                        <a:tabLst/>
                        <a:defRPr/>
                      </a:pPr>
                      <a:r>
                        <a:rPr kumimoji="0" lang="en-US" sz="1000" b="0" i="0" u="none" strike="noStrike" kern="0" cap="none" spc="0" normalizeH="0" baseline="0" noProof="0" dirty="0">
                          <a:ln>
                            <a:noFill/>
                          </a:ln>
                          <a:solidFill>
                            <a:srgbClr val="303A46"/>
                          </a:solidFill>
                          <a:effectLst/>
                          <a:uLnTx/>
                          <a:uFillTx/>
                          <a:latin typeface="Source Sans Pro" panose="020B0503030403020204" pitchFamily="34" charset="0"/>
                          <a:ea typeface="Source Sans Pro" panose="020B0503030403020204" pitchFamily="34" charset="0"/>
                          <a:cs typeface="Source Sans Pro"/>
                          <a:sym typeface="Source Sans Pro"/>
                        </a:rPr>
                        <a:t>✓</a:t>
                      </a: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extLst>
                  <a:ext uri="{0D108BD9-81ED-4DB2-BD59-A6C34878D82A}">
                    <a16:rowId xmlns:a16="http://schemas.microsoft.com/office/drawing/2014/main" val="10008"/>
                  </a:ext>
                </a:extLst>
              </a:tr>
              <a:tr h="349735">
                <a:tc>
                  <a:txBody>
                    <a:bodyPr/>
                    <a:lstStyle/>
                    <a:p>
                      <a:pPr marL="0" marR="0" lvl="0" indent="0" algn="l" rtl="0">
                        <a:lnSpc>
                          <a:spcPct val="100000"/>
                        </a:lnSpc>
                        <a:spcBef>
                          <a:spcPts val="0"/>
                        </a:spcBef>
                        <a:spcAft>
                          <a:spcPts val="0"/>
                        </a:spcAft>
                        <a:buClr>
                          <a:srgbClr val="000000"/>
                        </a:buClr>
                        <a:buSzPts val="1050"/>
                        <a:buFont typeface="Arial"/>
                        <a:buNone/>
                      </a:pPr>
                      <a:r>
                        <a:rPr lang="en-US" sz="1000" b="0" i="0" u="none" strike="noStrike" cap="none" dirty="0">
                          <a:solidFill>
                            <a:schemeClr val="dk2"/>
                          </a:solidFill>
                          <a:latin typeface="Source Sans Pro"/>
                          <a:ea typeface="Source Sans Pro"/>
                          <a:cs typeface="Source Sans Pro"/>
                          <a:sym typeface="Source Sans Pro"/>
                        </a:rPr>
                        <a:t>Tech</a:t>
                      </a:r>
                      <a:endParaRPr sz="1000" u="none" strike="noStrike" cap="none" dirty="0">
                        <a:latin typeface="Source Sans Pro"/>
                        <a:ea typeface="Source Sans Pro"/>
                        <a:cs typeface="Source Sans Pro"/>
                        <a:sym typeface="Source Sans Pro"/>
                      </a:endParaRPr>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000"/>
                        <a:buFont typeface="Calibri"/>
                        <a:buNone/>
                      </a:pPr>
                      <a:r>
                        <a:rPr lang="en-US" sz="1000" b="0" i="0" u="sng" strike="noStrike" cap="none" dirty="0">
                          <a:solidFill>
                            <a:schemeClr val="hlink"/>
                          </a:solidFill>
                          <a:latin typeface="Source Sans Pro" panose="020B0503030403020204" pitchFamily="34" charset="0"/>
                          <a:ea typeface="Source Sans Pro" panose="020B0503030403020204" pitchFamily="34" charset="0"/>
                          <a:hlinkClick r:id="rId25"/>
                        </a:rPr>
                        <a:t>#36506 Understand how to provision S3 bucket and database</a:t>
                      </a:r>
                      <a:endParaRPr sz="1800" b="0" dirty="0">
                        <a:latin typeface="Source Sans Pro" panose="020B0503030403020204" pitchFamily="34" charset="0"/>
                        <a:ea typeface="Source Sans Pro" panose="020B0503030403020204" pitchFamily="34" charset="0"/>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r>
                        <a:rPr lang="en-US" sz="1000" b="0" i="0" u="none" strike="noStrike" cap="none" dirty="0">
                          <a:solidFill>
                            <a:schemeClr val="dk2"/>
                          </a:solidFill>
                          <a:latin typeface="Source Sans Pro" panose="020B0503030403020204" pitchFamily="34" charset="0"/>
                          <a:ea typeface="Source Sans Pro" panose="020B0503030403020204" pitchFamily="34" charset="0"/>
                          <a:cs typeface="Source Sans Pro"/>
                          <a:sym typeface="Source Sans Pro"/>
                        </a:rPr>
                        <a:t>3</a:t>
                      </a:r>
                      <a:endParaRPr sz="1000" b="0" i="0" u="none" strike="noStrike" cap="none" dirty="0">
                        <a:solidFill>
                          <a:schemeClr val="dk2"/>
                        </a:solidFill>
                        <a:latin typeface="Source Sans Pro" panose="020B0503030403020204" pitchFamily="34" charset="0"/>
                        <a:ea typeface="Source Sans Pro" panose="020B0503030403020204" pitchFamily="34" charset="0"/>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r>
                        <a:rPr lang="en-US" sz="1000" b="0" i="0" u="none" strike="noStrike" cap="none" dirty="0">
                          <a:solidFill>
                            <a:schemeClr val="dk2"/>
                          </a:solidFill>
                          <a:latin typeface="Source Sans Pro" panose="020B0503030403020204" pitchFamily="34" charset="0"/>
                          <a:ea typeface="Source Sans Pro" panose="020B0503030403020204" pitchFamily="34" charset="0"/>
                          <a:cs typeface="Source Sans Pro"/>
                          <a:sym typeface="Source Sans Pro"/>
                        </a:rPr>
                        <a:t>Teagan</a:t>
                      </a:r>
                      <a:endParaRPr sz="1000" u="none" strike="noStrike" cap="none" dirty="0">
                        <a:latin typeface="Source Sans Pro" panose="020B0503030403020204" pitchFamily="34" charset="0"/>
                        <a:ea typeface="Source Sans Pro" panose="020B0503030403020204" pitchFamily="34" charset="0"/>
                        <a:cs typeface="Source Sans Pro"/>
                        <a:sym typeface="Source Sans Pro"/>
                      </a:endParaRPr>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120650" marR="0" lvl="0" indent="-120650" algn="l" rtl="0">
                        <a:lnSpc>
                          <a:spcPct val="100000"/>
                        </a:lnSpc>
                        <a:spcBef>
                          <a:spcPts val="0"/>
                        </a:spcBef>
                        <a:spcAft>
                          <a:spcPts val="0"/>
                        </a:spcAft>
                        <a:buClr>
                          <a:srgbClr val="202120"/>
                        </a:buClr>
                        <a:buSzPts val="800"/>
                        <a:buFont typeface="Noto Sans Symbols"/>
                        <a:buChar char="▪"/>
                      </a:pPr>
                      <a:r>
                        <a:rPr lang="en-US" sz="1000" b="0" i="0" u="none" strike="noStrike" cap="none" dirty="0">
                          <a:solidFill>
                            <a:schemeClr val="dk1"/>
                          </a:solidFill>
                          <a:latin typeface="Source Sans Pro" panose="020B0503030403020204" pitchFamily="34" charset="0"/>
                          <a:ea typeface="Source Sans Pro" panose="020B0503030403020204" pitchFamily="34" charset="0"/>
                          <a:cs typeface="Source Sans Pro"/>
                          <a:sym typeface="Source Sans Pro"/>
                          <a:hlinkClick r:id="rId26"/>
                        </a:rPr>
                        <a:t>AWS Access ticket (Teagan)</a:t>
                      </a:r>
                      <a:endParaRPr lang="en-US" sz="1000" b="0" i="0" u="none" strike="noStrike" cap="none" dirty="0">
                        <a:solidFill>
                          <a:schemeClr val="dk1"/>
                        </a:solidFill>
                        <a:latin typeface="Source Sans Pro" panose="020B0503030403020204" pitchFamily="34" charset="0"/>
                        <a:ea typeface="Source Sans Pro" panose="020B0503030403020204" pitchFamily="34" charset="0"/>
                        <a:cs typeface="Source Sans Pro"/>
                        <a:sym typeface="Source Sans Pro"/>
                      </a:endParaRPr>
                    </a:p>
                    <a:p>
                      <a:pPr marL="120650" marR="0" lvl="0" indent="-120650" algn="l" rtl="0">
                        <a:lnSpc>
                          <a:spcPct val="100000"/>
                        </a:lnSpc>
                        <a:spcBef>
                          <a:spcPts val="0"/>
                        </a:spcBef>
                        <a:spcAft>
                          <a:spcPts val="0"/>
                        </a:spcAft>
                        <a:buClr>
                          <a:srgbClr val="202120"/>
                        </a:buClr>
                        <a:buSzPts val="800"/>
                        <a:buFont typeface="Noto Sans Symbols"/>
                        <a:buChar char="▪"/>
                      </a:pPr>
                      <a:r>
                        <a:rPr lang="en-US" sz="1000" b="0" i="0" u="none" strike="noStrike" cap="none" dirty="0">
                          <a:solidFill>
                            <a:schemeClr val="dk1"/>
                          </a:solidFill>
                          <a:latin typeface="Source Sans Pro" panose="020B0503030403020204" pitchFamily="34" charset="0"/>
                          <a:ea typeface="Source Sans Pro" panose="020B0503030403020204" pitchFamily="34" charset="0"/>
                          <a:sym typeface="Source Sans Pro"/>
                          <a:hlinkClick r:id="rId27"/>
                        </a:rPr>
                        <a:t>S3 bucket request</a:t>
                      </a:r>
                      <a:endParaRPr u="none" dirty="0">
                        <a:latin typeface="Source Sans Pro" panose="020B0503030403020204" pitchFamily="34" charset="0"/>
                        <a:ea typeface="Source Sans Pro" panose="020B0503030403020204" pitchFamily="34" charset="0"/>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Pts val="1050"/>
                        <a:buFont typeface="PT Serif"/>
                        <a:buNone/>
                        <a:tabLst/>
                        <a:defRPr/>
                      </a:pPr>
                      <a:r>
                        <a:rPr kumimoji="0" lang="en-US" sz="1000" b="0" i="0" u="none" strike="noStrike" kern="0" cap="none" spc="0" normalizeH="0" baseline="0" noProof="0" dirty="0">
                          <a:ln>
                            <a:noFill/>
                          </a:ln>
                          <a:solidFill>
                            <a:srgbClr val="303A46"/>
                          </a:solidFill>
                          <a:effectLst/>
                          <a:uLnTx/>
                          <a:uFillTx/>
                          <a:latin typeface="Source Sans Pro" panose="020B0503030403020204" pitchFamily="34" charset="0"/>
                          <a:ea typeface="Source Sans Pro" panose="020B0503030403020204" pitchFamily="34" charset="0"/>
                          <a:cs typeface="Source Sans Pro"/>
                          <a:sym typeface="Source Sans Pro"/>
                        </a:rPr>
                        <a:t>2/17/22, </a:t>
                      </a:r>
                      <a:br>
                        <a:rPr kumimoji="0" lang="en-US" sz="1000" b="0" i="0" u="none" strike="noStrike" kern="0" cap="none" spc="0" normalizeH="0" baseline="0" noProof="0" dirty="0">
                          <a:ln>
                            <a:noFill/>
                          </a:ln>
                          <a:solidFill>
                            <a:srgbClr val="303A46"/>
                          </a:solidFill>
                          <a:effectLst/>
                          <a:uLnTx/>
                          <a:uFillTx/>
                          <a:latin typeface="Source Sans Pro" panose="020B0503030403020204" pitchFamily="34" charset="0"/>
                          <a:ea typeface="Source Sans Pro" panose="020B0503030403020204" pitchFamily="34" charset="0"/>
                          <a:cs typeface="Source Sans Pro"/>
                          <a:sym typeface="Source Sans Pro"/>
                        </a:rPr>
                      </a:br>
                      <a:r>
                        <a:rPr kumimoji="0" lang="en-US" sz="1000" b="0" i="0" u="none" strike="noStrike" kern="0" cap="none" spc="0" normalizeH="0" baseline="0" noProof="0" dirty="0">
                          <a:ln>
                            <a:noFill/>
                          </a:ln>
                          <a:solidFill>
                            <a:srgbClr val="303A46"/>
                          </a:solidFill>
                          <a:effectLst/>
                          <a:uLnTx/>
                          <a:uFillTx/>
                          <a:latin typeface="Source Sans Pro" panose="020B0503030403020204" pitchFamily="34" charset="0"/>
                          <a:ea typeface="Source Sans Pro" panose="020B0503030403020204" pitchFamily="34" charset="0"/>
                          <a:cs typeface="Source Sans Pro"/>
                          <a:sym typeface="Source Sans Pro"/>
                        </a:rPr>
                        <a:t>2/22/22</a:t>
                      </a: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Pts val="1050"/>
                        <a:buFont typeface="PT Serif"/>
                        <a:buNone/>
                        <a:tabLst/>
                        <a:defRPr/>
                      </a:pPr>
                      <a:r>
                        <a:rPr kumimoji="0" lang="en-US" sz="1000" b="0" i="0" u="none" strike="noStrike" kern="0" cap="none" spc="0" normalizeH="0" baseline="0" noProof="0" dirty="0">
                          <a:ln>
                            <a:noFill/>
                          </a:ln>
                          <a:solidFill>
                            <a:srgbClr val="303A46"/>
                          </a:solidFill>
                          <a:effectLst/>
                          <a:uLnTx/>
                          <a:uFillTx/>
                          <a:latin typeface="Source Sans Pro" panose="020B0503030403020204" pitchFamily="34" charset="0"/>
                          <a:ea typeface="Source Sans Pro" panose="020B0503030403020204" pitchFamily="34" charset="0"/>
                          <a:cs typeface="Source Sans Pro"/>
                          <a:sym typeface="Source Sans Pro"/>
                        </a:rPr>
                        <a:t>✓</a:t>
                      </a: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extLst>
                  <a:ext uri="{0D108BD9-81ED-4DB2-BD59-A6C34878D82A}">
                    <a16:rowId xmlns:a16="http://schemas.microsoft.com/office/drawing/2014/main" val="10009"/>
                  </a:ext>
                </a:extLst>
              </a:tr>
              <a:tr h="349735">
                <a:tc>
                  <a:txBody>
                    <a:bodyPr/>
                    <a:lstStyle/>
                    <a:p>
                      <a:pPr marL="0" marR="0" lvl="0" indent="0" algn="l" rtl="0">
                        <a:lnSpc>
                          <a:spcPct val="100000"/>
                        </a:lnSpc>
                        <a:spcBef>
                          <a:spcPts val="0"/>
                        </a:spcBef>
                        <a:spcAft>
                          <a:spcPts val="0"/>
                        </a:spcAft>
                        <a:buClr>
                          <a:srgbClr val="000000"/>
                        </a:buClr>
                        <a:buSzPts val="1050"/>
                        <a:buFont typeface="Arial"/>
                        <a:buNone/>
                      </a:pPr>
                      <a:r>
                        <a:rPr lang="en-US" sz="1000" b="0" i="0" u="none" strike="noStrike" cap="none" dirty="0">
                          <a:solidFill>
                            <a:schemeClr val="dk2"/>
                          </a:solidFill>
                          <a:latin typeface="Source Sans Pro"/>
                          <a:ea typeface="Source Sans Pro"/>
                          <a:cs typeface="Source Sans Pro"/>
                          <a:sym typeface="Source Sans Pro"/>
                        </a:rPr>
                        <a:t>Tech</a:t>
                      </a:r>
                      <a:endParaRPr sz="1000" u="none" strike="noStrike" cap="none" dirty="0">
                        <a:latin typeface="Source Sans Pro"/>
                        <a:ea typeface="Source Sans Pro"/>
                        <a:cs typeface="Source Sans Pro"/>
                        <a:sym typeface="Source Sans Pro"/>
                      </a:endParaRPr>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000"/>
                        <a:buFont typeface="Calibri"/>
                        <a:buNone/>
                      </a:pPr>
                      <a:r>
                        <a:rPr lang="en-US" sz="1000" b="0" i="0" u="sng" strike="noStrike" cap="none" dirty="0">
                          <a:solidFill>
                            <a:schemeClr val="hlink"/>
                          </a:solidFill>
                          <a:latin typeface="Source Sans Pro" panose="020B0503030403020204" pitchFamily="34" charset="0"/>
                          <a:ea typeface="Source Sans Pro" panose="020B0503030403020204" pitchFamily="34" charset="0"/>
                          <a:hlinkClick r:id="rId28"/>
                        </a:rPr>
                        <a:t>#37011 Setup Rails model to map to table and standup database table</a:t>
                      </a:r>
                      <a:endParaRPr sz="1800" b="0" u="none" dirty="0">
                        <a:latin typeface="Source Sans Pro" panose="020B0503030403020204" pitchFamily="34" charset="0"/>
                        <a:ea typeface="Source Sans Pro" panose="020B0503030403020204" pitchFamily="34" charset="0"/>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r>
                        <a:rPr lang="en-US" sz="1000" b="0" i="0" u="none" strike="noStrike" cap="none" dirty="0">
                          <a:solidFill>
                            <a:schemeClr val="dk2"/>
                          </a:solidFill>
                          <a:latin typeface="Source Sans Pro"/>
                          <a:ea typeface="Source Sans Pro"/>
                          <a:cs typeface="Source Sans Pro"/>
                          <a:sym typeface="Source Sans Pro"/>
                        </a:rPr>
                        <a:t>8</a:t>
                      </a:r>
                      <a:endParaRPr sz="1000" u="none" strike="noStrike" cap="none" dirty="0">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r>
                        <a:rPr lang="en-US" sz="1000" b="0" i="0" u="none" strike="noStrike" cap="none" dirty="0">
                          <a:solidFill>
                            <a:schemeClr val="dk2"/>
                          </a:solidFill>
                          <a:latin typeface="Source Sans Pro"/>
                          <a:ea typeface="Source Sans Pro"/>
                          <a:cs typeface="Source Sans Pro"/>
                          <a:sym typeface="Source Sans Pro"/>
                        </a:rPr>
                        <a:t>Teagan</a:t>
                      </a:r>
                      <a:endParaRPr sz="1000" u="none" strike="noStrike" cap="none" dirty="0">
                        <a:latin typeface="Source Sans Pro"/>
                        <a:ea typeface="Source Sans Pro"/>
                        <a:cs typeface="Source Sans Pro"/>
                        <a:sym typeface="Source Sans Pro"/>
                      </a:endParaRPr>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120650" marR="0" lvl="0" indent="-120650" algn="l" rtl="0">
                        <a:lnSpc>
                          <a:spcPct val="100000"/>
                        </a:lnSpc>
                        <a:spcBef>
                          <a:spcPts val="0"/>
                        </a:spcBef>
                        <a:spcAft>
                          <a:spcPts val="0"/>
                        </a:spcAft>
                        <a:buClr>
                          <a:srgbClr val="202120"/>
                        </a:buClr>
                        <a:buSzPts val="800"/>
                        <a:buFont typeface="Noto Sans Symbols"/>
                        <a:buChar char="▪"/>
                      </a:pPr>
                      <a:r>
                        <a:rPr lang="en-US" sz="1000" b="0" i="0" u="none" strike="noStrike" cap="none" dirty="0">
                          <a:solidFill>
                            <a:schemeClr val="dk1"/>
                          </a:solidFill>
                          <a:latin typeface="Source Sans Pro"/>
                          <a:ea typeface="Source Sans Pro"/>
                          <a:sym typeface="Source Sans Pro"/>
                          <a:hlinkClick r:id="rId29"/>
                        </a:rPr>
                        <a:t>GitHub branch</a:t>
                      </a:r>
                      <a:endParaRPr u="none" dirty="0"/>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Pts val="1050"/>
                        <a:buFont typeface="PT Serif"/>
                        <a:buNone/>
                        <a:tabLst/>
                        <a:defRPr/>
                      </a:pPr>
                      <a:r>
                        <a:rPr kumimoji="0" lang="en-US" sz="1000" b="0" i="0" u="none" strike="noStrike" kern="0" cap="none" spc="0" normalizeH="0" baseline="0" noProof="0" dirty="0">
                          <a:ln>
                            <a:noFill/>
                          </a:ln>
                          <a:solidFill>
                            <a:srgbClr val="303A46"/>
                          </a:solidFill>
                          <a:effectLst/>
                          <a:uLnTx/>
                          <a:uFillTx/>
                          <a:latin typeface="Source Sans Pro" panose="020B0503030403020204" pitchFamily="34" charset="0"/>
                          <a:ea typeface="Source Sans Pro" panose="020B0503030403020204" pitchFamily="34" charset="0"/>
                          <a:cs typeface="Source Sans Pro"/>
                          <a:sym typeface="Source Sans Pro"/>
                        </a:rPr>
                        <a:t>2/22/22</a:t>
                      </a: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Pts val="1050"/>
                        <a:buFont typeface="PT Serif"/>
                        <a:buNone/>
                        <a:tabLst/>
                        <a:defRPr/>
                      </a:pPr>
                      <a:r>
                        <a:rPr kumimoji="0" lang="en-US" sz="1000" b="0" i="0" u="none" strike="noStrike" kern="0" cap="none" spc="0" normalizeH="0" baseline="0" noProof="0" dirty="0">
                          <a:ln>
                            <a:noFill/>
                          </a:ln>
                          <a:solidFill>
                            <a:srgbClr val="303A46"/>
                          </a:solidFill>
                          <a:effectLst/>
                          <a:uLnTx/>
                          <a:uFillTx/>
                          <a:latin typeface="Source Sans Pro" panose="020B0503030403020204" pitchFamily="34" charset="0"/>
                          <a:ea typeface="Source Sans Pro" panose="020B0503030403020204" pitchFamily="34" charset="0"/>
                          <a:cs typeface="Source Sans Pro"/>
                          <a:sym typeface="Source Sans Pro"/>
                        </a:rPr>
                        <a:t>✓</a:t>
                      </a: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extLst>
                  <a:ext uri="{0D108BD9-81ED-4DB2-BD59-A6C34878D82A}">
                    <a16:rowId xmlns:a16="http://schemas.microsoft.com/office/drawing/2014/main" val="10010"/>
                  </a:ext>
                </a:extLst>
              </a:tr>
              <a:tr h="349735">
                <a:tc>
                  <a:txBody>
                    <a:bodyPr/>
                    <a:lstStyle/>
                    <a:p>
                      <a:pPr marL="0" marR="0" lvl="0" indent="0" algn="l" rtl="0">
                        <a:lnSpc>
                          <a:spcPct val="100000"/>
                        </a:lnSpc>
                        <a:spcBef>
                          <a:spcPts val="0"/>
                        </a:spcBef>
                        <a:spcAft>
                          <a:spcPts val="0"/>
                        </a:spcAft>
                        <a:buClr>
                          <a:schemeClr val="dk2"/>
                        </a:buClr>
                        <a:buSzPts val="1000"/>
                        <a:buFont typeface="Source Sans Pro"/>
                        <a:buNone/>
                      </a:pPr>
                      <a:r>
                        <a:rPr lang="en-US" sz="1000" b="0" i="0" u="none" strike="noStrike" cap="none" dirty="0">
                          <a:solidFill>
                            <a:schemeClr val="dk2"/>
                          </a:solidFill>
                          <a:latin typeface="Source Sans Pro"/>
                          <a:ea typeface="Source Sans Pro"/>
                          <a:cs typeface="Source Sans Pro"/>
                          <a:sym typeface="Source Sans Pro"/>
                        </a:rPr>
                        <a:t>Tech</a:t>
                      </a:r>
                      <a:endParaRPr sz="1000" b="0" i="0" u="none" strike="noStrike" cap="none" dirty="0">
                        <a:solidFill>
                          <a:schemeClr val="dk2"/>
                        </a:solidFill>
                        <a:latin typeface="Source Sans Pro"/>
                        <a:ea typeface="Source Sans Pro"/>
                        <a:cs typeface="Source Sans Pro"/>
                        <a:sym typeface="Source Sans Pro"/>
                      </a:endParaRPr>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000"/>
                        <a:buFont typeface="Calibri"/>
                        <a:buNone/>
                      </a:pPr>
                      <a:r>
                        <a:rPr lang="en-US" sz="1000" b="0" i="0" u="sng" strike="noStrike" cap="none" dirty="0">
                          <a:solidFill>
                            <a:schemeClr val="hlink"/>
                          </a:solidFill>
                          <a:latin typeface="Source Sans Pro" panose="020B0503030403020204" pitchFamily="34" charset="0"/>
                          <a:ea typeface="Source Sans Pro" panose="020B0503030403020204" pitchFamily="34" charset="0"/>
                          <a:hlinkClick r:id="rId30"/>
                        </a:rPr>
                        <a:t>#36478 Align with technical POCs on approach and handoffs</a:t>
                      </a:r>
                      <a:endParaRPr sz="1000" b="0" i="0" u="none" strike="noStrike" cap="none" dirty="0">
                        <a:latin typeface="Source Sans Pro" panose="020B0503030403020204" pitchFamily="34" charset="0"/>
                        <a:ea typeface="Source Sans Pro" panose="020B0503030403020204" pitchFamily="34" charset="0"/>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2"/>
                        </a:buClr>
                        <a:buSzPts val="1000"/>
                        <a:buFont typeface="Source Sans Pro"/>
                        <a:buNone/>
                      </a:pPr>
                      <a:r>
                        <a:rPr lang="en-US" sz="1000" b="0" i="0" u="none" strike="noStrike" cap="none" dirty="0">
                          <a:solidFill>
                            <a:schemeClr val="dk2"/>
                          </a:solidFill>
                          <a:latin typeface="Source Sans Pro" panose="020B0503030403020204" pitchFamily="34" charset="0"/>
                          <a:ea typeface="Source Sans Pro" panose="020B0503030403020204" pitchFamily="34" charset="0"/>
                          <a:cs typeface="Source Sans Pro"/>
                          <a:sym typeface="Source Sans Pro"/>
                        </a:rPr>
                        <a:t>3</a:t>
                      </a:r>
                      <a:endParaRPr sz="1000" b="0" i="0" u="none" strike="noStrike" cap="none" dirty="0">
                        <a:solidFill>
                          <a:schemeClr val="dk2"/>
                        </a:solidFill>
                        <a:latin typeface="Source Sans Pro" panose="020B0503030403020204" pitchFamily="34" charset="0"/>
                        <a:ea typeface="Source Sans Pro" panose="020B0503030403020204" pitchFamily="34" charset="0"/>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2"/>
                        </a:buClr>
                        <a:buSzPts val="1000"/>
                        <a:buFont typeface="Source Sans Pro"/>
                        <a:buNone/>
                      </a:pPr>
                      <a:r>
                        <a:rPr lang="en-US" sz="1000" b="0" i="0" u="none" strike="noStrike" cap="none" dirty="0">
                          <a:solidFill>
                            <a:schemeClr val="dk2"/>
                          </a:solidFill>
                          <a:latin typeface="Source Sans Pro" panose="020B0503030403020204" pitchFamily="34" charset="0"/>
                          <a:ea typeface="Source Sans Pro" panose="020B0503030403020204" pitchFamily="34" charset="0"/>
                          <a:cs typeface="Source Sans Pro"/>
                          <a:sym typeface="Source Sans Pro"/>
                        </a:rPr>
                        <a:t>Nadya</a:t>
                      </a:r>
                      <a:endParaRPr sz="1000" b="0" i="0" u="none" strike="noStrike" cap="none" dirty="0">
                        <a:solidFill>
                          <a:schemeClr val="dk2"/>
                        </a:solidFill>
                        <a:latin typeface="Source Sans Pro" panose="020B0503030403020204" pitchFamily="34" charset="0"/>
                        <a:ea typeface="Source Sans Pro" panose="020B0503030403020204" pitchFamily="34" charset="0"/>
                        <a:cs typeface="Source Sans Pro"/>
                        <a:sym typeface="Source Sans Pro"/>
                      </a:endParaRPr>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120650" marR="0" lvl="0" indent="-120650" algn="l" rtl="0">
                        <a:lnSpc>
                          <a:spcPct val="100000"/>
                        </a:lnSpc>
                        <a:spcBef>
                          <a:spcPts val="0"/>
                        </a:spcBef>
                        <a:spcAft>
                          <a:spcPts val="0"/>
                        </a:spcAft>
                        <a:buClr>
                          <a:srgbClr val="202120"/>
                        </a:buClr>
                        <a:buSzPts val="800"/>
                        <a:buFont typeface="Noto Sans Symbols"/>
                        <a:buChar char="▪"/>
                      </a:pPr>
                      <a:r>
                        <a:rPr lang="en-US" sz="1000" b="0" i="0" u="none" strike="noStrike" cap="none" dirty="0">
                          <a:solidFill>
                            <a:schemeClr val="dk1"/>
                          </a:solidFill>
                          <a:latin typeface="Source Sans Pro" panose="020B0503030403020204" pitchFamily="34" charset="0"/>
                          <a:ea typeface="Source Sans Pro" panose="020B0503030403020204" pitchFamily="34" charset="0"/>
                          <a:sym typeface="Source Sans Pro"/>
                          <a:hlinkClick r:id="rId31"/>
                        </a:rPr>
                        <a:t>Handoff document</a:t>
                      </a:r>
                      <a:endParaRPr u="none" dirty="0">
                        <a:latin typeface="Source Sans Pro" panose="020B0503030403020204" pitchFamily="34" charset="0"/>
                        <a:ea typeface="Source Sans Pro" panose="020B0503030403020204" pitchFamily="34" charset="0"/>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PT Serif"/>
                        <a:buNone/>
                      </a:pPr>
                      <a:r>
                        <a:rPr lang="en-US" sz="1000" b="0" i="0" u="none" strike="noStrike" cap="none" dirty="0">
                          <a:solidFill>
                            <a:schemeClr val="dk2"/>
                          </a:solidFill>
                          <a:latin typeface="Source Sans Pro" panose="020B0503030403020204" pitchFamily="34" charset="0"/>
                          <a:ea typeface="Source Sans Pro" panose="020B0503030403020204" pitchFamily="34" charset="0"/>
                          <a:cs typeface="Source Sans Pro"/>
                          <a:sym typeface="Source Sans Pro"/>
                        </a:rPr>
                        <a:t>2/17/22</a:t>
                      </a:r>
                      <a:endParaRPr sz="1000" b="0" i="0" u="none" strike="noStrike" cap="none" dirty="0">
                        <a:solidFill>
                          <a:schemeClr val="dk2"/>
                        </a:solidFill>
                        <a:latin typeface="Source Sans Pro" panose="020B0503030403020204" pitchFamily="34" charset="0"/>
                        <a:ea typeface="Source Sans Pro" panose="020B0503030403020204" pitchFamily="34" charset="0"/>
                        <a:cs typeface="Source Sans Pro"/>
                        <a:sym typeface="Source Sans Pro"/>
                      </a:endParaRPr>
                    </a:p>
                  </a:txBody>
                  <a:tcPr marL="0" marR="0" marT="0" marB="0" anchor="ctr">
                    <a:lnL w="9525" cap="flat" cmpd="sng" algn="ctr">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Pts val="1050"/>
                        <a:buFont typeface="PT Serif"/>
                        <a:buNone/>
                        <a:tabLst/>
                        <a:defRPr/>
                      </a:pPr>
                      <a:r>
                        <a:rPr kumimoji="0" lang="en-US" sz="1000" b="0" i="0" u="none" strike="noStrike" kern="0" cap="none" spc="0" normalizeH="0" baseline="0" noProof="0" dirty="0">
                          <a:ln>
                            <a:noFill/>
                          </a:ln>
                          <a:solidFill>
                            <a:srgbClr val="303A46"/>
                          </a:solidFill>
                          <a:effectLst/>
                          <a:uLnTx/>
                          <a:uFillTx/>
                          <a:latin typeface="Source Sans Pro" panose="020B0503030403020204" pitchFamily="34" charset="0"/>
                          <a:ea typeface="Source Sans Pro" panose="020B0503030403020204" pitchFamily="34" charset="0"/>
                          <a:cs typeface="Source Sans Pro"/>
                          <a:sym typeface="Source Sans Pro"/>
                        </a:rPr>
                        <a:t>✓</a:t>
                      </a: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extLst>
                  <a:ext uri="{0D108BD9-81ED-4DB2-BD59-A6C34878D82A}">
                    <a16:rowId xmlns:a16="http://schemas.microsoft.com/office/drawing/2014/main" val="10011"/>
                  </a:ext>
                </a:extLst>
              </a:tr>
              <a:tr h="362504">
                <a:tc>
                  <a:txBody>
                    <a:bodyPr/>
                    <a:lstStyle/>
                    <a:p>
                      <a:pPr marL="0" marR="0" lvl="0" indent="0" algn="l" rtl="0">
                        <a:lnSpc>
                          <a:spcPct val="100000"/>
                        </a:lnSpc>
                        <a:spcBef>
                          <a:spcPts val="0"/>
                        </a:spcBef>
                        <a:spcAft>
                          <a:spcPts val="0"/>
                        </a:spcAft>
                        <a:buClr>
                          <a:srgbClr val="000000"/>
                        </a:buClr>
                        <a:buSzPts val="1050"/>
                        <a:buFont typeface="PT Serif"/>
                        <a:buNone/>
                      </a:pPr>
                      <a:r>
                        <a:rPr lang="en-US" sz="1000" b="0" i="0" u="none" strike="noStrike" cap="none" dirty="0">
                          <a:solidFill>
                            <a:schemeClr val="dk2"/>
                          </a:solidFill>
                          <a:latin typeface="Source Sans Pro"/>
                          <a:ea typeface="Source Sans Pro"/>
                          <a:cs typeface="Source Sans Pro"/>
                          <a:sym typeface="Source Sans Pro"/>
                        </a:rPr>
                        <a:t>Product</a:t>
                      </a:r>
                      <a:endParaRPr sz="1000" b="0" i="0" u="none" strike="noStrike" cap="none" dirty="0">
                        <a:latin typeface="Source Sans Pro"/>
                        <a:ea typeface="Source Sans Pro"/>
                        <a:cs typeface="Source Sans Pro"/>
                        <a:sym typeface="Source Sans Pro"/>
                      </a:endParaRPr>
                    </a:p>
                  </a:txBody>
                  <a:tcPr marL="0" marR="365750" marT="0" marB="0" anchor="ctr">
                    <a:lnL w="9525" cap="flat" cmpd="sng">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PT Serif"/>
                        <a:buNone/>
                      </a:pPr>
                      <a:r>
                        <a:rPr lang="en-US" sz="1000" b="0" i="0" u="sng" strike="noStrike" cap="none" dirty="0">
                          <a:solidFill>
                            <a:srgbClr val="0071C0"/>
                          </a:solidFill>
                          <a:latin typeface="Source Sans Pro" panose="020B0503030403020204" pitchFamily="34" charset="0"/>
                          <a:ea typeface="Source Sans Pro" panose="020B0503030403020204" pitchFamily="34" charset="0"/>
                          <a:cs typeface="Source Sans Pro"/>
                          <a:sym typeface="Source Sans Pro"/>
                          <a:hlinkClick r:id="rId32">
                            <a:extLst>
                              <a:ext uri="{A12FA001-AC4F-418D-AE19-62706E023703}">
                                <ahyp:hlinkClr xmlns:ahyp="http://schemas.microsoft.com/office/drawing/2018/hyperlinkcolor" val="tx"/>
                              </a:ext>
                            </a:extLst>
                          </a:hlinkClick>
                        </a:rPr>
                        <a:t>#36481</a:t>
                      </a:r>
                      <a:r>
                        <a:rPr lang="en-US" sz="1000" b="0" i="0" u="sng" strike="noStrike" cap="none" dirty="0">
                          <a:solidFill>
                            <a:srgbClr val="0071C0"/>
                          </a:solidFill>
                          <a:latin typeface="Source Sans Pro" panose="020B0503030403020204" pitchFamily="34" charset="0"/>
                          <a:ea typeface="Source Sans Pro" panose="020B0503030403020204" pitchFamily="34" charset="0"/>
                          <a:cs typeface="Source Sans Pro"/>
                          <a:sym typeface="Source Sans Pro"/>
                        </a:rPr>
                        <a:t> </a:t>
                      </a:r>
                      <a:r>
                        <a:rPr lang="en-US" sz="1000" b="0" i="0" u="sng" strike="noStrike" cap="none" dirty="0">
                          <a:solidFill>
                            <a:schemeClr val="hlink"/>
                          </a:solidFill>
                          <a:latin typeface="Source Sans Pro" panose="020B0503030403020204" pitchFamily="34" charset="0"/>
                          <a:ea typeface="Source Sans Pro" panose="020B0503030403020204" pitchFamily="34" charset="0"/>
                          <a:cs typeface="Source Sans Pro"/>
                          <a:sym typeface="Source Sans Pro"/>
                          <a:hlinkClick r:id="rId32"/>
                        </a:rPr>
                        <a:t>Create sprint-by-sprint product roadmap for 1095-B</a:t>
                      </a:r>
                      <a:endParaRPr sz="1000" b="0" i="0" u="sng" strike="noStrike" cap="none" dirty="0">
                        <a:solidFill>
                          <a:srgbClr val="0071C0"/>
                        </a:solidFill>
                        <a:latin typeface="Source Sans Pro" panose="020B0503030403020204" pitchFamily="34" charset="0"/>
                        <a:ea typeface="Source Sans Pro" panose="020B0503030403020204" pitchFamily="34" charset="0"/>
                        <a:cs typeface="Source Sans Pro"/>
                        <a:sym typeface="Source Sans Pro"/>
                      </a:endParaRPr>
                    </a:p>
                  </a:txBody>
                  <a:tcPr marL="0" marR="0" marT="0" marB="0" anchor="ctr">
                    <a:lnL w="9525" cap="flat" cmpd="sng" algn="ctr">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PT Serif"/>
                        <a:buNone/>
                      </a:pPr>
                      <a:r>
                        <a:rPr lang="en-US" sz="1000" b="0" i="0" u="none" strike="noStrike" cap="none" dirty="0">
                          <a:solidFill>
                            <a:schemeClr val="dk2"/>
                          </a:solidFill>
                          <a:latin typeface="Source Sans Pro" panose="020B0503030403020204" pitchFamily="34" charset="0"/>
                          <a:ea typeface="Source Sans Pro" panose="020B0503030403020204" pitchFamily="34" charset="0"/>
                          <a:cs typeface="Source Sans Pro"/>
                          <a:sym typeface="Source Sans Pro"/>
                        </a:rPr>
                        <a:t>5</a:t>
                      </a:r>
                      <a:endParaRPr sz="1000" u="none" strike="noStrike" cap="none" dirty="0">
                        <a:latin typeface="Source Sans Pro" panose="020B0503030403020204" pitchFamily="34" charset="0"/>
                        <a:ea typeface="Source Sans Pro" panose="020B0503030403020204" pitchFamily="34" charset="0"/>
                        <a:cs typeface="Source Sans Pro"/>
                        <a:sym typeface="Source Sans Pro"/>
                      </a:endParaRPr>
                    </a:p>
                  </a:txBody>
                  <a:tcPr marL="0" marR="0" marT="0" marB="0" anchor="ctr">
                    <a:lnL w="9525" cap="flat" cmpd="sng" algn="ctr">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PT Serif"/>
                        <a:buNone/>
                      </a:pPr>
                      <a:r>
                        <a:rPr lang="en-US" sz="1000" b="0" i="0" u="none" strike="noStrike" cap="none" dirty="0">
                          <a:solidFill>
                            <a:schemeClr val="dk2"/>
                          </a:solidFill>
                          <a:latin typeface="Source Sans Pro" panose="020B0503030403020204" pitchFamily="34" charset="0"/>
                          <a:ea typeface="Source Sans Pro" panose="020B0503030403020204" pitchFamily="34" charset="0"/>
                          <a:cs typeface="Source Sans Pro"/>
                          <a:sym typeface="Source Sans Pro"/>
                        </a:rPr>
                        <a:t>Ashley</a:t>
                      </a:r>
                      <a:endParaRPr sz="1000" u="none" strike="noStrike" cap="none" dirty="0">
                        <a:latin typeface="Source Sans Pro" panose="020B0503030403020204" pitchFamily="34" charset="0"/>
                        <a:ea typeface="Source Sans Pro" panose="020B0503030403020204" pitchFamily="34" charset="0"/>
                        <a:cs typeface="Source Sans Pro"/>
                        <a:sym typeface="Source Sans Pro"/>
                      </a:endParaRPr>
                    </a:p>
                  </a:txBody>
                  <a:tcPr marL="0" marR="365750" marT="0" marB="0" anchor="ctr">
                    <a:lnL w="9525" cap="flat" cmpd="sng" algn="ctr">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120650" marR="0" lvl="0" indent="-120650" algn="l" rtl="0">
                        <a:lnSpc>
                          <a:spcPct val="100000"/>
                        </a:lnSpc>
                        <a:spcBef>
                          <a:spcPts val="0"/>
                        </a:spcBef>
                        <a:spcAft>
                          <a:spcPts val="0"/>
                        </a:spcAft>
                        <a:buClr>
                          <a:srgbClr val="202120"/>
                        </a:buClr>
                        <a:buSzPts val="800"/>
                        <a:buFont typeface="Noto Sans Symbols"/>
                        <a:buChar char="▪"/>
                      </a:pPr>
                      <a:r>
                        <a:rPr lang="en-US" sz="1000" b="0" i="0" u="none" strike="noStrike" cap="none" dirty="0">
                          <a:solidFill>
                            <a:schemeClr val="dk1"/>
                          </a:solidFill>
                          <a:latin typeface="Source Sans Pro"/>
                          <a:ea typeface="Source Sans Pro"/>
                          <a:cs typeface="Source Sans Pro"/>
                          <a:sym typeface="Source Sans Pro"/>
                          <a:hlinkClick r:id="rId33"/>
                        </a:rPr>
                        <a:t>Tickets in Zenhub</a:t>
                      </a:r>
                      <a:endParaRPr lang="en-US" sz="1000" b="0" i="0" u="none" strike="noStrike" cap="none" dirty="0">
                        <a:solidFill>
                          <a:schemeClr val="dk1"/>
                        </a:solidFill>
                        <a:latin typeface="Source Sans Pro"/>
                        <a:ea typeface="Source Sans Pro"/>
                        <a:cs typeface="Source Sans Pro"/>
                        <a:sym typeface="Source Sans Pro"/>
                      </a:endParaRPr>
                    </a:p>
                    <a:p>
                      <a:pPr marL="120650" marR="0" lvl="0" indent="-120650" algn="l" rtl="0">
                        <a:lnSpc>
                          <a:spcPct val="100000"/>
                        </a:lnSpc>
                        <a:spcBef>
                          <a:spcPts val="0"/>
                        </a:spcBef>
                        <a:spcAft>
                          <a:spcPts val="0"/>
                        </a:spcAft>
                        <a:buClr>
                          <a:srgbClr val="202120"/>
                        </a:buClr>
                        <a:buSzPts val="800"/>
                        <a:buFont typeface="Noto Sans Symbols"/>
                        <a:buChar char="▪"/>
                      </a:pPr>
                      <a:r>
                        <a:rPr lang="en-US" sz="1000" b="0" i="0" u="none" strike="noStrike" cap="none" dirty="0">
                          <a:solidFill>
                            <a:schemeClr val="dk1"/>
                          </a:solidFill>
                          <a:latin typeface="Source Sans Pro" panose="020B0503030403020204" pitchFamily="34" charset="0"/>
                          <a:ea typeface="Source Sans Pro" panose="020B0503030403020204" pitchFamily="34" charset="0"/>
                          <a:cs typeface="Source Sans Pro"/>
                          <a:sym typeface="Source Sans Pro"/>
                        </a:rPr>
                        <a:t>Slide 30 as overview of plan</a:t>
                      </a:r>
                      <a:endParaRPr sz="1000" b="0" i="0" u="none" strike="noStrike" cap="none" dirty="0">
                        <a:solidFill>
                          <a:schemeClr val="dk1"/>
                        </a:solidFill>
                        <a:latin typeface="Source Sans Pro" panose="020B0503030403020204" pitchFamily="34" charset="0"/>
                        <a:ea typeface="Source Sans Pro" panose="020B0503030403020204" pitchFamily="34" charset="0"/>
                        <a:cs typeface="Source Sans Pro"/>
                        <a:sym typeface="Source Sans Pro"/>
                      </a:endParaRPr>
                    </a:p>
                  </a:txBody>
                  <a:tcPr marL="0" marR="0" marT="0" marB="0" anchor="ctr">
                    <a:lnL w="9525" cap="flat" cmpd="sng" algn="ctr">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PT Serif"/>
                        <a:buNone/>
                      </a:pPr>
                      <a:r>
                        <a:rPr lang="en-US" sz="1000" b="0" i="0" u="none" strike="noStrike" cap="none" dirty="0">
                          <a:solidFill>
                            <a:schemeClr val="dk2"/>
                          </a:solidFill>
                          <a:latin typeface="Source Sans Pro" panose="020B0503030403020204" pitchFamily="34" charset="0"/>
                          <a:ea typeface="Source Sans Pro" panose="020B0503030403020204" pitchFamily="34" charset="0"/>
                          <a:cs typeface="Source Sans Pro"/>
                          <a:sym typeface="Source Sans Pro"/>
                        </a:rPr>
                        <a:t>2/17/22</a:t>
                      </a:r>
                      <a:endParaRPr sz="1000" b="0" i="0" u="none" strike="noStrike" cap="none" dirty="0">
                        <a:solidFill>
                          <a:schemeClr val="dk2"/>
                        </a:solidFill>
                        <a:latin typeface="Source Sans Pro" panose="020B0503030403020204" pitchFamily="34" charset="0"/>
                        <a:ea typeface="Source Sans Pro" panose="020B0503030403020204" pitchFamily="34" charset="0"/>
                        <a:cs typeface="Source Sans Pro"/>
                        <a:sym typeface="Source Sans Pro"/>
                      </a:endParaRPr>
                    </a:p>
                  </a:txBody>
                  <a:tcPr marL="0" marR="0" marT="0" marB="0" anchor="ctr">
                    <a:lnL w="9525" cap="flat" cmpd="sng" algn="ctr">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Pts val="1050"/>
                        <a:buFont typeface="PT Serif"/>
                        <a:buNone/>
                        <a:tabLst/>
                        <a:defRPr/>
                      </a:pPr>
                      <a:r>
                        <a:rPr kumimoji="0" lang="en-US" sz="1000" b="0" i="0" u="none" strike="noStrike" kern="0" cap="none" spc="0" normalizeH="0" baseline="0" noProof="0" dirty="0">
                          <a:ln>
                            <a:noFill/>
                          </a:ln>
                          <a:solidFill>
                            <a:srgbClr val="303A46"/>
                          </a:solidFill>
                          <a:effectLst/>
                          <a:uLnTx/>
                          <a:uFillTx/>
                          <a:latin typeface="Source Sans Pro" panose="020B0503030403020204" pitchFamily="34" charset="0"/>
                          <a:ea typeface="Source Sans Pro" panose="020B0503030403020204" pitchFamily="34" charset="0"/>
                          <a:cs typeface="Source Sans Pro"/>
                          <a:sym typeface="Source Sans Pro"/>
                        </a:rPr>
                        <a:t>✓</a:t>
                      </a:r>
                    </a:p>
                  </a:txBody>
                  <a:tcPr marL="0" marR="0" marT="0" marB="0" anchor="ctr">
                    <a:lnL w="9525" cap="flat" cmpd="sng" algn="ctr">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extLst>
                  <a:ext uri="{0D108BD9-81ED-4DB2-BD59-A6C34878D82A}">
                    <a16:rowId xmlns:a16="http://schemas.microsoft.com/office/drawing/2014/main" val="2768401605"/>
                  </a:ext>
                </a:extLst>
              </a:tr>
              <a:tr h="384699">
                <a:tc>
                  <a:txBody>
                    <a:bodyPr/>
                    <a:lstStyle/>
                    <a:p>
                      <a:pPr marL="0" marR="0" lvl="0" indent="0" algn="l" rtl="0">
                        <a:lnSpc>
                          <a:spcPct val="100000"/>
                        </a:lnSpc>
                        <a:spcBef>
                          <a:spcPts val="0"/>
                        </a:spcBef>
                        <a:spcAft>
                          <a:spcPts val="0"/>
                        </a:spcAft>
                        <a:buClr>
                          <a:schemeClr val="dk2"/>
                        </a:buClr>
                        <a:buSzPts val="1050"/>
                        <a:buFont typeface="PT Serif"/>
                        <a:buNone/>
                      </a:pPr>
                      <a:r>
                        <a:rPr lang="en-US" sz="1000" b="0" i="0" u="none" strike="noStrike" cap="none" dirty="0">
                          <a:solidFill>
                            <a:schemeClr val="dk2"/>
                          </a:solidFill>
                          <a:latin typeface="Source Sans Pro"/>
                          <a:ea typeface="Source Sans Pro"/>
                          <a:cs typeface="Source Sans Pro"/>
                          <a:sym typeface="Source Sans Pro"/>
                        </a:rPr>
                        <a:t>Product</a:t>
                      </a:r>
                      <a:endParaRPr sz="1000" u="none" strike="noStrike" cap="none" dirty="0">
                        <a:latin typeface="Source Sans Pro"/>
                        <a:ea typeface="Source Sans Pro"/>
                        <a:cs typeface="Source Sans Pro"/>
                        <a:sym typeface="Source Sans Pro"/>
                      </a:endParaRPr>
                    </a:p>
                  </a:txBody>
                  <a:tcPr marL="0" marR="365750" marT="0" marB="0" anchor="ctr">
                    <a:lnL w="9525" cap="flat" cmpd="sng">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000"/>
                        <a:buFont typeface="Calibri"/>
                        <a:buNone/>
                      </a:pPr>
                      <a:r>
                        <a:rPr lang="en-US" sz="1000" b="0" i="0" u="sng" strike="noStrike" cap="none" dirty="0">
                          <a:solidFill>
                            <a:schemeClr val="hlink"/>
                          </a:solidFill>
                          <a:latin typeface="Source Sans Pro" panose="020B0503030403020204" pitchFamily="34" charset="0"/>
                          <a:ea typeface="Source Sans Pro" panose="020B0503030403020204" pitchFamily="34" charset="0"/>
                          <a:hlinkClick r:id="rId34"/>
                        </a:rPr>
                        <a:t>#36542 Document proposed process for how opt-in would work</a:t>
                      </a:r>
                      <a:endParaRPr sz="1800" b="0" dirty="0">
                        <a:latin typeface="Source Sans Pro" panose="020B0503030403020204" pitchFamily="34" charset="0"/>
                        <a:ea typeface="Source Sans Pro" panose="020B0503030403020204" pitchFamily="34" charset="0"/>
                      </a:endParaRPr>
                    </a:p>
                  </a:txBody>
                  <a:tcPr marL="0" marR="0" marT="0" marB="0" anchor="ctr">
                    <a:lnL w="9525" cap="flat" cmpd="sng" algn="ctr">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2"/>
                        </a:buClr>
                        <a:buSzPts val="1050"/>
                        <a:buFont typeface="PT Serif"/>
                        <a:buNone/>
                      </a:pPr>
                      <a:r>
                        <a:rPr lang="en-US" sz="1000" b="0" i="0" u="none" strike="noStrike" cap="none" dirty="0">
                          <a:solidFill>
                            <a:schemeClr val="dk2"/>
                          </a:solidFill>
                          <a:latin typeface="Source Sans Pro" panose="020B0503030403020204" pitchFamily="34" charset="0"/>
                          <a:ea typeface="Source Sans Pro" panose="020B0503030403020204" pitchFamily="34" charset="0"/>
                          <a:cs typeface="Source Sans Pro"/>
                          <a:sym typeface="Source Sans Pro"/>
                        </a:rPr>
                        <a:t>8</a:t>
                      </a:r>
                      <a:endParaRPr sz="1000" u="none" strike="noStrike" cap="none" dirty="0">
                        <a:latin typeface="Source Sans Pro" panose="020B0503030403020204" pitchFamily="34" charset="0"/>
                        <a:ea typeface="Source Sans Pro" panose="020B0503030403020204" pitchFamily="34" charset="0"/>
                        <a:cs typeface="Source Sans Pro"/>
                        <a:sym typeface="Source Sans Pro"/>
                      </a:endParaRPr>
                    </a:p>
                  </a:txBody>
                  <a:tcPr marL="0" marR="0" marT="0" marB="0" anchor="ctr">
                    <a:lnL w="9525" cap="flat" cmpd="sng" algn="ctr">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2"/>
                        </a:buClr>
                        <a:buSzPts val="1050"/>
                        <a:buFont typeface="PT Serif"/>
                        <a:buNone/>
                      </a:pPr>
                      <a:r>
                        <a:rPr lang="en-US" sz="1000" b="0" i="0" u="none" strike="noStrike" cap="none" dirty="0">
                          <a:solidFill>
                            <a:schemeClr val="dk2"/>
                          </a:solidFill>
                          <a:latin typeface="Source Sans Pro" panose="020B0503030403020204" pitchFamily="34" charset="0"/>
                          <a:ea typeface="Source Sans Pro" panose="020B0503030403020204" pitchFamily="34" charset="0"/>
                          <a:cs typeface="Source Sans Pro"/>
                          <a:sym typeface="Source Sans Pro"/>
                        </a:rPr>
                        <a:t>Jordan</a:t>
                      </a:r>
                      <a:endParaRPr sz="1000" b="0" i="0" u="none" strike="noStrike" cap="none" dirty="0">
                        <a:solidFill>
                          <a:schemeClr val="dk2"/>
                        </a:solidFill>
                        <a:latin typeface="Source Sans Pro" panose="020B0503030403020204" pitchFamily="34" charset="0"/>
                        <a:ea typeface="Source Sans Pro" panose="020B0503030403020204" pitchFamily="34" charset="0"/>
                        <a:cs typeface="Source Sans Pro"/>
                        <a:sym typeface="Source Sans Pro"/>
                      </a:endParaRPr>
                    </a:p>
                  </a:txBody>
                  <a:tcPr marL="0" marR="365750" marT="0" marB="0" anchor="ctr">
                    <a:lnL w="9525" cap="flat" cmpd="sng" algn="ctr">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120650" marR="0" lvl="0" indent="-120650" algn="l" rtl="0">
                        <a:lnSpc>
                          <a:spcPct val="100000"/>
                        </a:lnSpc>
                        <a:spcBef>
                          <a:spcPts val="0"/>
                        </a:spcBef>
                        <a:spcAft>
                          <a:spcPts val="0"/>
                        </a:spcAft>
                        <a:buClr>
                          <a:schemeClr val="dk1"/>
                        </a:buClr>
                        <a:buSzPts val="800"/>
                        <a:buFont typeface="Noto Sans Symbols"/>
                        <a:buChar char="▪"/>
                      </a:pPr>
                      <a:r>
                        <a:rPr lang="en-US" sz="1000" b="0" i="0" u="sng" strike="noStrike" cap="none" dirty="0">
                          <a:solidFill>
                            <a:schemeClr val="dk1"/>
                          </a:solidFill>
                          <a:latin typeface="Source Sans Pro"/>
                          <a:ea typeface="Source Sans Pro"/>
                          <a:cs typeface="Source Sans Pro"/>
                          <a:sym typeface="Source Sans Pro"/>
                          <a:hlinkClick r:id="rId35"/>
                        </a:rPr>
                        <a:t>Opt In Options Mural</a:t>
                      </a:r>
                      <a:endParaRPr lang="en-US" sz="1000" b="0" i="0" u="sng" strike="noStrike" cap="none" dirty="0">
                        <a:solidFill>
                          <a:schemeClr val="dk1"/>
                        </a:solidFill>
                        <a:latin typeface="Source Sans Pro"/>
                        <a:ea typeface="Source Sans Pro"/>
                        <a:cs typeface="Source Sans Pro"/>
                        <a:sym typeface="Source Sans Pro"/>
                      </a:endParaRPr>
                    </a:p>
                    <a:p>
                      <a:pPr marL="120650" marR="0" lvl="0" indent="-120650" algn="l" rtl="0">
                        <a:lnSpc>
                          <a:spcPct val="100000"/>
                        </a:lnSpc>
                        <a:spcBef>
                          <a:spcPts val="0"/>
                        </a:spcBef>
                        <a:spcAft>
                          <a:spcPts val="0"/>
                        </a:spcAft>
                        <a:buClr>
                          <a:schemeClr val="dk1"/>
                        </a:buClr>
                        <a:buSzPts val="800"/>
                        <a:buFont typeface="Noto Sans Symbols"/>
                        <a:buChar char="▪"/>
                      </a:pPr>
                      <a:r>
                        <a:rPr lang="en-US" sz="1000" b="0" i="0" u="none" strike="noStrike" cap="none">
                          <a:solidFill>
                            <a:schemeClr val="dk1"/>
                          </a:solidFill>
                          <a:latin typeface="Source Sans Pro" panose="020B0503030403020204" pitchFamily="34" charset="0"/>
                          <a:ea typeface="Source Sans Pro" panose="020B0503030403020204" pitchFamily="34" charset="0"/>
                          <a:sym typeface="Source Sans Pro"/>
                        </a:rPr>
                        <a:t>Slide 31 </a:t>
                      </a:r>
                      <a:r>
                        <a:rPr lang="en-US" sz="1000" b="0" i="0" u="none" strike="noStrike" cap="none" dirty="0">
                          <a:solidFill>
                            <a:schemeClr val="dk1"/>
                          </a:solidFill>
                          <a:latin typeface="Source Sans Pro" panose="020B0503030403020204" pitchFamily="34" charset="0"/>
                          <a:ea typeface="Source Sans Pro" panose="020B0503030403020204" pitchFamily="34" charset="0"/>
                          <a:sym typeface="Source Sans Pro"/>
                        </a:rPr>
                        <a:t>as synthesis</a:t>
                      </a:r>
                      <a:endParaRPr u="none" dirty="0">
                        <a:latin typeface="Source Sans Pro" panose="020B0503030403020204" pitchFamily="34" charset="0"/>
                        <a:ea typeface="Source Sans Pro" panose="020B0503030403020204" pitchFamily="34" charset="0"/>
                      </a:endParaRPr>
                    </a:p>
                  </a:txBody>
                  <a:tcPr marL="0" marR="0" marT="0" marB="0" anchor="ctr">
                    <a:lnL w="9525" cap="flat" cmpd="sng" algn="ctr">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Pts val="1050"/>
                        <a:buFont typeface="PT Serif"/>
                        <a:buNone/>
                        <a:tabLst/>
                        <a:defRPr/>
                      </a:pPr>
                      <a:r>
                        <a:rPr kumimoji="0" lang="en-US" sz="1000" b="0" i="0" u="none" strike="noStrike" kern="0" cap="none" spc="0" normalizeH="0" baseline="0" noProof="0" dirty="0">
                          <a:ln>
                            <a:noFill/>
                          </a:ln>
                          <a:solidFill>
                            <a:srgbClr val="303A46"/>
                          </a:solidFill>
                          <a:effectLst/>
                          <a:uLnTx/>
                          <a:uFillTx/>
                          <a:latin typeface="Source Sans Pro" panose="020B0503030403020204" pitchFamily="34" charset="0"/>
                          <a:ea typeface="Source Sans Pro" panose="020B0503030403020204" pitchFamily="34" charset="0"/>
                          <a:cs typeface="Source Sans Pro"/>
                          <a:sym typeface="Source Sans Pro"/>
                        </a:rPr>
                        <a:t>2/17/22</a:t>
                      </a:r>
                    </a:p>
                  </a:txBody>
                  <a:tcPr marL="0" marR="0" marT="0" marB="0" anchor="ctr">
                    <a:lnL w="9525" cap="flat" cmpd="sng" algn="ctr">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Pts val="1050"/>
                        <a:buFont typeface="PT Serif"/>
                        <a:buNone/>
                        <a:tabLst/>
                        <a:defRPr/>
                      </a:pPr>
                      <a:r>
                        <a:rPr kumimoji="0" lang="en-US" sz="1000" b="0" i="0" u="none" strike="noStrike" kern="0" cap="none" spc="0" normalizeH="0" baseline="0" noProof="0" dirty="0">
                          <a:ln>
                            <a:noFill/>
                          </a:ln>
                          <a:solidFill>
                            <a:srgbClr val="303A46"/>
                          </a:solidFill>
                          <a:effectLst/>
                          <a:uLnTx/>
                          <a:uFillTx/>
                          <a:latin typeface="Source Sans Pro" panose="020B0503030403020204" pitchFamily="34" charset="0"/>
                          <a:ea typeface="Source Sans Pro" panose="020B0503030403020204" pitchFamily="34" charset="0"/>
                          <a:cs typeface="Source Sans Pro"/>
                          <a:sym typeface="Source Sans Pro"/>
                        </a:rPr>
                        <a:t>✓</a:t>
                      </a:r>
                    </a:p>
                  </a:txBody>
                  <a:tcPr marL="0" marR="0" marT="0" marB="0" anchor="ctr">
                    <a:lnL w="9525" cap="flat" cmpd="sng" algn="ctr">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extLst>
                  <a:ext uri="{0D108BD9-81ED-4DB2-BD59-A6C34878D82A}">
                    <a16:rowId xmlns:a16="http://schemas.microsoft.com/office/drawing/2014/main" val="670168213"/>
                  </a:ext>
                </a:extLst>
              </a:tr>
              <a:tr h="349735">
                <a:tc>
                  <a:txBody>
                    <a:bodyPr/>
                    <a:lstStyle/>
                    <a:p>
                      <a:pPr marL="0" marR="0" lvl="0" indent="0" algn="l" rtl="0">
                        <a:lnSpc>
                          <a:spcPct val="100000"/>
                        </a:lnSpc>
                        <a:spcBef>
                          <a:spcPts val="0"/>
                        </a:spcBef>
                        <a:spcAft>
                          <a:spcPts val="0"/>
                        </a:spcAft>
                        <a:buClr>
                          <a:srgbClr val="000000"/>
                        </a:buClr>
                        <a:buSzPts val="1050"/>
                        <a:buFont typeface="Arial"/>
                        <a:buNone/>
                      </a:pPr>
                      <a:r>
                        <a:rPr lang="en-US" sz="1000" b="0" i="0" u="none" strike="noStrike" cap="none" dirty="0">
                          <a:solidFill>
                            <a:schemeClr val="dk2"/>
                          </a:solidFill>
                          <a:latin typeface="Source Sans Pro"/>
                          <a:ea typeface="Source Sans Pro"/>
                          <a:cs typeface="Source Sans Pro"/>
                          <a:sym typeface="Source Sans Pro"/>
                        </a:rPr>
                        <a:t>Product</a:t>
                      </a:r>
                      <a:endParaRPr sz="1000" u="none" strike="noStrike" cap="none" dirty="0">
                        <a:latin typeface="Source Sans Pro"/>
                        <a:ea typeface="Source Sans Pro"/>
                        <a:cs typeface="Source Sans Pro"/>
                        <a:sym typeface="Source Sans Pro"/>
                      </a:endParaRPr>
                    </a:p>
                  </a:txBody>
                  <a:tcPr marL="0" marR="365750" marT="0" marB="0" anchor="ctr">
                    <a:lnL w="9525" cap="flat" cmpd="sng">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12700" cap="flat" cmpd="sng" algn="ctr">
                      <a:solidFill>
                        <a:srgbClr val="B1B6B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000"/>
                        <a:buFont typeface="Calibri"/>
                        <a:buNone/>
                      </a:pPr>
                      <a:r>
                        <a:rPr lang="en-US" sz="1000" b="0" i="0" u="sng" strike="noStrike" cap="none" dirty="0">
                          <a:solidFill>
                            <a:schemeClr val="hlink"/>
                          </a:solidFill>
                          <a:latin typeface="Source Sans Pro" panose="020B0503030403020204" pitchFamily="34" charset="0"/>
                          <a:ea typeface="Source Sans Pro" panose="020B0503030403020204" pitchFamily="34" charset="0"/>
                          <a:hlinkClick r:id="rId36"/>
                        </a:rPr>
                        <a:t>#36480 Begin to identify rollout plan needs</a:t>
                      </a:r>
                      <a:endParaRPr sz="1800" b="0" dirty="0">
                        <a:latin typeface="Source Sans Pro" panose="020B0503030403020204" pitchFamily="34" charset="0"/>
                        <a:ea typeface="Source Sans Pro" panose="020B0503030403020204" pitchFamily="34" charset="0"/>
                      </a:endParaRPr>
                    </a:p>
                  </a:txBody>
                  <a:tcPr marL="0" marR="0" marT="0" marB="0" anchor="ctr">
                    <a:lnL w="9525" cap="flat" cmpd="sng" algn="ctr">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12700" cap="flat" cmpd="sng" algn="ctr">
                      <a:solidFill>
                        <a:srgbClr val="B1B6B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r>
                        <a:rPr lang="en-US" sz="1000" b="0" i="0" u="none" strike="noStrike" cap="none" dirty="0">
                          <a:solidFill>
                            <a:schemeClr val="dk2"/>
                          </a:solidFill>
                          <a:latin typeface="Source Sans Pro" panose="020B0503030403020204" pitchFamily="34" charset="0"/>
                          <a:ea typeface="Source Sans Pro" panose="020B0503030403020204" pitchFamily="34" charset="0"/>
                          <a:cs typeface="Source Sans Pro"/>
                          <a:sym typeface="Source Sans Pro"/>
                        </a:rPr>
                        <a:t>5</a:t>
                      </a:r>
                      <a:endParaRPr sz="1000" u="none" strike="noStrike" cap="none" dirty="0">
                        <a:latin typeface="Source Sans Pro" panose="020B0503030403020204" pitchFamily="34" charset="0"/>
                        <a:ea typeface="Source Sans Pro" panose="020B0503030403020204" pitchFamily="34" charset="0"/>
                        <a:cs typeface="Source Sans Pro"/>
                        <a:sym typeface="Source Sans Pro"/>
                      </a:endParaRPr>
                    </a:p>
                  </a:txBody>
                  <a:tcPr marL="0" marR="0" marT="0" marB="0" anchor="ctr">
                    <a:lnL w="9525" cap="flat" cmpd="sng" algn="ctr">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12700" cap="flat" cmpd="sng" algn="ctr">
                      <a:solidFill>
                        <a:srgbClr val="B1B6B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r>
                        <a:rPr lang="en-US" sz="1000" b="0" i="0" u="none" strike="noStrike" cap="none" dirty="0">
                          <a:solidFill>
                            <a:schemeClr val="dk2"/>
                          </a:solidFill>
                          <a:latin typeface="Source Sans Pro" panose="020B0503030403020204" pitchFamily="34" charset="0"/>
                          <a:ea typeface="Source Sans Pro" panose="020B0503030403020204" pitchFamily="34" charset="0"/>
                          <a:cs typeface="Source Sans Pro"/>
                          <a:sym typeface="Source Sans Pro"/>
                        </a:rPr>
                        <a:t>Jordan</a:t>
                      </a:r>
                      <a:endParaRPr sz="1000" u="none" strike="noStrike" cap="none" dirty="0">
                        <a:latin typeface="Source Sans Pro" panose="020B0503030403020204" pitchFamily="34" charset="0"/>
                        <a:ea typeface="Source Sans Pro" panose="020B0503030403020204" pitchFamily="34" charset="0"/>
                        <a:cs typeface="Source Sans Pro"/>
                        <a:sym typeface="Source Sans Pro"/>
                      </a:endParaRPr>
                    </a:p>
                  </a:txBody>
                  <a:tcPr marL="0" marR="365750" marT="0" marB="0" anchor="ctr">
                    <a:lnL w="9525" cap="flat" cmpd="sng" algn="ctr">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12700" cap="flat" cmpd="sng" algn="ctr">
                      <a:solidFill>
                        <a:srgbClr val="B1B6B1"/>
                      </a:solidFill>
                      <a:prstDash val="solid"/>
                      <a:round/>
                      <a:headEnd type="none" w="sm" len="sm"/>
                      <a:tailEnd type="none" w="sm" len="sm"/>
                    </a:lnB>
                  </a:tcPr>
                </a:tc>
                <a:tc>
                  <a:txBody>
                    <a:bodyPr/>
                    <a:lstStyle/>
                    <a:p>
                      <a:pPr marL="120650" marR="0" lvl="0" indent="-120650" algn="l" defTabSz="914400" rtl="0" eaLnBrk="1" fontAlgn="auto" latinLnBrk="0" hangingPunct="1">
                        <a:lnSpc>
                          <a:spcPct val="100000"/>
                        </a:lnSpc>
                        <a:spcBef>
                          <a:spcPts val="0"/>
                        </a:spcBef>
                        <a:spcAft>
                          <a:spcPts val="0"/>
                        </a:spcAft>
                        <a:buClr>
                          <a:schemeClr val="dk1"/>
                        </a:buClr>
                        <a:buSzPts val="800"/>
                        <a:buFont typeface="Noto Sans Symbols"/>
                        <a:buChar char="▪"/>
                        <a:tabLst/>
                        <a:defRPr/>
                      </a:pPr>
                      <a:r>
                        <a:rPr lang="en-US" sz="1000" b="0" i="0" u="sng" strike="noStrike" cap="none" dirty="0">
                          <a:solidFill>
                            <a:schemeClr val="accent6">
                              <a:lumMod val="50000"/>
                            </a:schemeClr>
                          </a:solidFill>
                          <a:latin typeface="Source Sans Pro" panose="020B0503030403020204" pitchFamily="34" charset="0"/>
                          <a:ea typeface="Source Sans Pro" panose="020B0503030403020204" pitchFamily="34" charset="0"/>
                          <a:cs typeface="Source Sans Pro"/>
                          <a:sym typeface="Source Sans Pro"/>
                          <a:hlinkClick r:id="rId37">
                            <a:extLst>
                              <a:ext uri="{A12FA001-AC4F-418D-AE19-62706E023703}">
                                <ahyp:hlinkClr xmlns:ahyp="http://schemas.microsoft.com/office/drawing/2018/hyperlinkcolor" val="tx"/>
                              </a:ext>
                            </a:extLst>
                          </a:hlinkClick>
                        </a:rPr>
                        <a:t>Post MVP Communication Mural</a:t>
                      </a:r>
                      <a:endParaRPr sz="1000" b="0" i="0" u="sng" strike="noStrike" cap="none" dirty="0">
                        <a:solidFill>
                          <a:schemeClr val="accent6">
                            <a:lumMod val="50000"/>
                          </a:schemeClr>
                        </a:solidFill>
                        <a:latin typeface="Source Sans Pro" panose="020B0503030403020204" pitchFamily="34" charset="0"/>
                        <a:ea typeface="Source Sans Pro" panose="020B0503030403020204" pitchFamily="34" charset="0"/>
                        <a:cs typeface="Source Sans Pro"/>
                        <a:sym typeface="Source Sans Pro"/>
                      </a:endParaRPr>
                    </a:p>
                  </a:txBody>
                  <a:tcPr marL="0" marR="0" marT="0" marB="0" anchor="ctr">
                    <a:lnL w="9525" cap="flat" cmpd="sng" algn="ctr">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12700" cap="flat" cmpd="sng" algn="ctr">
                      <a:solidFill>
                        <a:srgbClr val="B1B6B1"/>
                      </a:solidFill>
                      <a:prstDash val="solid"/>
                      <a:round/>
                      <a:headEnd type="none" w="sm" len="sm"/>
                      <a:tailEnd type="none" w="sm" len="sm"/>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Pts val="1050"/>
                        <a:buFont typeface="PT Serif"/>
                        <a:buNone/>
                        <a:tabLst/>
                        <a:defRPr/>
                      </a:pPr>
                      <a:r>
                        <a:rPr kumimoji="0" lang="en-US" sz="1000" b="0" i="0" u="none" strike="noStrike" kern="0" cap="none" spc="0" normalizeH="0" baseline="0" dirty="0">
                          <a:ln>
                            <a:noFill/>
                          </a:ln>
                          <a:solidFill>
                            <a:srgbClr val="303A46"/>
                          </a:solidFill>
                          <a:effectLst/>
                          <a:uLnTx/>
                          <a:uFillTx/>
                          <a:latin typeface="Source Sans Pro" panose="020B0503030403020204" pitchFamily="34" charset="0"/>
                          <a:ea typeface="Source Sans Pro" panose="020B0503030403020204" pitchFamily="34" charset="0"/>
                          <a:cs typeface="Source Sans Pro"/>
                          <a:sym typeface="Source Sans Pro"/>
                        </a:rPr>
                        <a:t>2/17/22</a:t>
                      </a:r>
                      <a:endParaRPr kumimoji="0" sz="1000" b="0" i="0" u="none" strike="noStrike" kern="0" cap="none" spc="0" normalizeH="0" baseline="0" dirty="0">
                        <a:ln>
                          <a:noFill/>
                        </a:ln>
                        <a:solidFill>
                          <a:srgbClr val="303A46"/>
                        </a:solidFill>
                        <a:effectLst/>
                        <a:uLnTx/>
                        <a:uFillTx/>
                        <a:latin typeface="Source Sans Pro" panose="020B0503030403020204" pitchFamily="34" charset="0"/>
                        <a:ea typeface="Source Sans Pro" panose="020B0503030403020204" pitchFamily="34" charset="0"/>
                        <a:cs typeface="Source Sans Pro"/>
                        <a:sym typeface="Source Sans Pro"/>
                      </a:endParaRPr>
                    </a:p>
                  </a:txBody>
                  <a:tcPr marL="0" marR="0" marT="0" marB="0" anchor="ctr">
                    <a:lnL w="9525" cap="flat" cmpd="sng" algn="ctr">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12700" cap="flat" cmpd="sng" algn="ctr">
                      <a:solidFill>
                        <a:srgbClr val="B1B6B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Pts val="1050"/>
                        <a:buFont typeface="PT Serif"/>
                        <a:buNone/>
                        <a:tabLst/>
                        <a:defRPr/>
                      </a:pPr>
                      <a:r>
                        <a:rPr kumimoji="0" lang="en-US" sz="1000" b="0" i="0" u="none" strike="noStrike" kern="0" cap="none" spc="0" normalizeH="0" baseline="0" noProof="0" dirty="0">
                          <a:ln>
                            <a:noFill/>
                          </a:ln>
                          <a:solidFill>
                            <a:srgbClr val="303A46"/>
                          </a:solidFill>
                          <a:effectLst/>
                          <a:uLnTx/>
                          <a:uFillTx/>
                          <a:latin typeface="Source Sans Pro" panose="020B0503030403020204" pitchFamily="34" charset="0"/>
                          <a:ea typeface="Source Sans Pro" panose="020B0503030403020204" pitchFamily="34" charset="0"/>
                          <a:cs typeface="Source Sans Pro"/>
                          <a:sym typeface="Source Sans Pro"/>
                        </a:rPr>
                        <a:t>✓</a:t>
                      </a:r>
                    </a:p>
                  </a:txBody>
                  <a:tcPr marL="0" marR="0" marT="0" marB="0" anchor="ctr">
                    <a:lnL w="9525" cap="flat" cmpd="sng" algn="ctr">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12700" cap="flat" cmpd="sng" algn="ctr">
                      <a:solidFill>
                        <a:srgbClr val="B1B6B1"/>
                      </a:solidFill>
                      <a:prstDash val="solid"/>
                      <a:round/>
                      <a:headEnd type="none" w="sm" len="sm"/>
                      <a:tailEnd type="none" w="sm" len="sm"/>
                    </a:lnB>
                  </a:tcPr>
                </a:tc>
                <a:extLst>
                  <a:ext uri="{0D108BD9-81ED-4DB2-BD59-A6C34878D82A}">
                    <a16:rowId xmlns:a16="http://schemas.microsoft.com/office/drawing/2014/main" val="1676368408"/>
                  </a:ext>
                </a:extLst>
              </a:tr>
            </a:tbl>
          </a:graphicData>
        </a:graphic>
      </p:graphicFrame>
      <p:sp>
        <p:nvSpPr>
          <p:cNvPr id="695" name="Google Shape;695;p20"/>
          <p:cNvSpPr txBox="1"/>
          <p:nvPr/>
        </p:nvSpPr>
        <p:spPr>
          <a:xfrm>
            <a:off x="10140593" y="6408650"/>
            <a:ext cx="1500232" cy="276959"/>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Clr>
                <a:srgbClr val="747C74"/>
              </a:buClr>
              <a:buSzPts val="1200"/>
              <a:buFont typeface="Source Sans Pro"/>
              <a:buNone/>
            </a:pPr>
            <a:r>
              <a:rPr lang="en-US" sz="1200" dirty="0">
                <a:solidFill>
                  <a:srgbClr val="747C74"/>
                </a:solidFill>
                <a:latin typeface="Source Sans Pro"/>
                <a:ea typeface="Source Sans Pro"/>
                <a:cs typeface="Source Sans Pro"/>
                <a:sym typeface="Source Sans Pro"/>
              </a:rPr>
              <a:t>Sprint 2 Deliverables</a:t>
            </a:r>
            <a:endParaRPr sz="1800" dirty="0">
              <a:solidFill>
                <a:schemeClr val="dk1"/>
              </a:solidFill>
              <a:latin typeface="Calibri"/>
              <a:ea typeface="Calibri"/>
              <a:cs typeface="Calibri"/>
              <a:sym typeface="Calibri"/>
            </a:endParaRPr>
          </a:p>
        </p:txBody>
      </p:sp>
      <p:sp>
        <p:nvSpPr>
          <p:cNvPr id="4" name="Google Shape;337;p6">
            <a:extLst>
              <a:ext uri="{FF2B5EF4-FFF2-40B4-BE49-F238E27FC236}">
                <a16:creationId xmlns:a16="http://schemas.microsoft.com/office/drawing/2014/main" id="{9AFC4AAF-F922-425A-B866-F54294711148}"/>
              </a:ext>
            </a:extLst>
          </p:cNvPr>
          <p:cNvSpPr txBox="1"/>
          <p:nvPr/>
        </p:nvSpPr>
        <p:spPr>
          <a:xfrm>
            <a:off x="419100" y="6408650"/>
            <a:ext cx="2723465" cy="276999"/>
          </a:xfrm>
          <a:prstGeom prst="rect">
            <a:avLst/>
          </a:prstGeom>
          <a:noFill/>
          <a:ln>
            <a:noFill/>
          </a:ln>
        </p:spPr>
        <p:txBody>
          <a:bodyPr spcFirstLastPara="1" wrap="square" lIns="0" tIns="45700" rIns="91425" bIns="45700" anchor="t" anchorCtr="0">
            <a:spAutoFit/>
          </a:bodyPr>
          <a:lstStyle/>
          <a:p>
            <a:pPr marL="0" marR="0" lvl="0" indent="0" algn="l" rtl="0">
              <a:spcBef>
                <a:spcPts val="0"/>
              </a:spcBef>
              <a:spcAft>
                <a:spcPts val="0"/>
              </a:spcAft>
              <a:buNone/>
            </a:pPr>
            <a:r>
              <a:rPr lang="en-US" sz="1200" b="0" i="0" u="none" strike="noStrike" cap="none" dirty="0">
                <a:solidFill>
                  <a:srgbClr val="747C74"/>
                </a:solidFill>
                <a:latin typeface="Source Sans Pro"/>
                <a:ea typeface="Source Sans Pro"/>
                <a:cs typeface="Source Sans Pro"/>
                <a:sym typeface="Source Sans Pro"/>
              </a:rPr>
              <a:t>02-22 Sprint 2 Demo</a:t>
            </a:r>
            <a:endParaRPr sz="1200" b="0" i="0" u="none" strike="noStrike" cap="none" dirty="0">
              <a:solidFill>
                <a:srgbClr val="747C74"/>
              </a:solidFill>
              <a:latin typeface="Calibri"/>
              <a:ea typeface="Calibri"/>
              <a:cs typeface="Calibri"/>
              <a:sym typeface="Calibri"/>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703"/>
        <p:cNvGrpSpPr/>
        <p:nvPr/>
      </p:nvGrpSpPr>
      <p:grpSpPr>
        <a:xfrm>
          <a:off x="0" y="0"/>
          <a:ext cx="0" cy="0"/>
          <a:chOff x="0" y="0"/>
          <a:chExt cx="0" cy="0"/>
        </a:xfrm>
      </p:grpSpPr>
      <p:sp>
        <p:nvSpPr>
          <p:cNvPr id="704" name="Google Shape;704;p21"/>
          <p:cNvSpPr txBox="1">
            <a:spLocks noGrp="1"/>
          </p:cNvSpPr>
          <p:nvPr>
            <p:ph type="ctrTitle"/>
          </p:nvPr>
        </p:nvSpPr>
        <p:spPr>
          <a:xfrm>
            <a:off x="317460" y="2938176"/>
            <a:ext cx="7261656" cy="1632577"/>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6600"/>
              <a:buFont typeface="PT Serif"/>
              <a:buNone/>
            </a:pPr>
            <a:r>
              <a:rPr lang="en-US" dirty="0"/>
              <a:t>Preview of Sprint 3</a:t>
            </a:r>
            <a:endParaRPr dirty="0"/>
          </a:p>
        </p:txBody>
      </p:sp>
      <p:sp>
        <p:nvSpPr>
          <p:cNvPr id="705" name="Google Shape;705;p21"/>
          <p:cNvSpPr txBox="1">
            <a:spLocks noGrp="1"/>
          </p:cNvSpPr>
          <p:nvPr>
            <p:ph type="body" idx="1"/>
          </p:nvPr>
        </p:nvSpPr>
        <p:spPr>
          <a:xfrm>
            <a:off x="341868" y="2523777"/>
            <a:ext cx="4246607" cy="366651"/>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lt1"/>
              </a:buClr>
              <a:buSzPts val="1600"/>
              <a:buNone/>
            </a:pPr>
            <a:r>
              <a:rPr lang="en-US" dirty="0"/>
              <a:t>SPRINT 2 DEMO</a:t>
            </a:r>
            <a:endParaRPr dirty="0"/>
          </a:p>
        </p:txBody>
      </p:sp>
      <p:sp>
        <p:nvSpPr>
          <p:cNvPr id="706" name="Google Shape;706;p21"/>
          <p:cNvSpPr txBox="1">
            <a:spLocks noGrp="1"/>
          </p:cNvSpPr>
          <p:nvPr>
            <p:ph type="sldNum" idx="12"/>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34</a:t>
            </a:fld>
            <a:endParaRPr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10"/>
        <p:cNvGrpSpPr/>
        <p:nvPr/>
      </p:nvGrpSpPr>
      <p:grpSpPr>
        <a:xfrm>
          <a:off x="0" y="0"/>
          <a:ext cx="0" cy="0"/>
          <a:chOff x="0" y="0"/>
          <a:chExt cx="0" cy="0"/>
        </a:xfrm>
      </p:grpSpPr>
      <p:sp>
        <p:nvSpPr>
          <p:cNvPr id="711" name="Google Shape;711;p22"/>
          <p:cNvSpPr/>
          <p:nvPr/>
        </p:nvSpPr>
        <p:spPr>
          <a:xfrm>
            <a:off x="6636567" y="1762264"/>
            <a:ext cx="2129443" cy="4351175"/>
          </a:xfrm>
          <a:prstGeom prst="rect">
            <a:avLst/>
          </a:prstGeom>
          <a:solidFill>
            <a:srgbClr val="D3E9FF">
              <a:alpha val="4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900"/>
              <a:buFont typeface="Calibri"/>
              <a:buNone/>
            </a:pPr>
            <a:endParaRPr sz="900" b="0" i="0" u="none" strike="noStrike" cap="none" dirty="0">
              <a:solidFill>
                <a:srgbClr val="FDFFFD"/>
              </a:solidFill>
              <a:latin typeface="PT Serif"/>
              <a:ea typeface="PT Serif"/>
              <a:cs typeface="PT Serif"/>
              <a:sym typeface="PT Serif"/>
            </a:endParaRPr>
          </a:p>
        </p:txBody>
      </p:sp>
      <p:sp>
        <p:nvSpPr>
          <p:cNvPr id="712" name="Google Shape;712;p22"/>
          <p:cNvSpPr txBox="1">
            <a:spLocks noGrp="1"/>
          </p:cNvSpPr>
          <p:nvPr>
            <p:ph type="title"/>
          </p:nvPr>
        </p:nvSpPr>
        <p:spPr>
          <a:xfrm>
            <a:off x="309885" y="380189"/>
            <a:ext cx="11353800" cy="746983"/>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3600"/>
              <a:buFont typeface="PT Serif"/>
              <a:buNone/>
            </a:pPr>
            <a:r>
              <a:rPr lang="en-US" sz="3200" dirty="0"/>
              <a:t>Sprint 3 will run February 23</a:t>
            </a:r>
            <a:r>
              <a:rPr lang="en-US" sz="3200" baseline="30000" dirty="0"/>
              <a:t>rd</a:t>
            </a:r>
            <a:r>
              <a:rPr lang="en-US" sz="3200" dirty="0"/>
              <a:t> to March 8</a:t>
            </a:r>
            <a:endParaRPr sz="3200" dirty="0"/>
          </a:p>
        </p:txBody>
      </p:sp>
      <p:sp>
        <p:nvSpPr>
          <p:cNvPr id="713" name="Google Shape;713;p22"/>
          <p:cNvSpPr txBox="1">
            <a:spLocks noGrp="1"/>
          </p:cNvSpPr>
          <p:nvPr>
            <p:ph type="sldNum" idx="12"/>
          </p:nvPr>
        </p:nvSpPr>
        <p:spPr>
          <a:xfrm>
            <a:off x="11474969" y="6363970"/>
            <a:ext cx="406052"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atin typeface="Source Sans Pro"/>
                <a:ea typeface="Source Sans Pro"/>
                <a:cs typeface="Source Sans Pro"/>
                <a:sym typeface="Source Sans Pro"/>
              </a:rPr>
              <a:t>35</a:t>
            </a:fld>
            <a:endParaRPr dirty="0">
              <a:latin typeface="Source Sans Pro"/>
              <a:ea typeface="Source Sans Pro"/>
              <a:cs typeface="Source Sans Pro"/>
              <a:sym typeface="Source Sans Pro"/>
            </a:endParaRPr>
          </a:p>
        </p:txBody>
      </p:sp>
      <p:sp>
        <p:nvSpPr>
          <p:cNvPr id="714" name="Google Shape;714;p22"/>
          <p:cNvSpPr txBox="1"/>
          <p:nvPr/>
        </p:nvSpPr>
        <p:spPr>
          <a:xfrm>
            <a:off x="8917360" y="6408650"/>
            <a:ext cx="2723465" cy="276999"/>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Clr>
                <a:srgbClr val="747C74"/>
              </a:buClr>
              <a:buSzPts val="1200"/>
              <a:buFont typeface="Source Sans Pro"/>
              <a:buNone/>
            </a:pPr>
            <a:r>
              <a:rPr lang="en-US" sz="1200" dirty="0">
                <a:solidFill>
                  <a:srgbClr val="747C74"/>
                </a:solidFill>
                <a:latin typeface="Source Sans Pro"/>
                <a:ea typeface="Source Sans Pro"/>
                <a:cs typeface="Source Sans Pro"/>
                <a:sym typeface="Source Sans Pro"/>
              </a:rPr>
              <a:t>Preview</a:t>
            </a:r>
            <a:endParaRPr sz="1800" dirty="0">
              <a:solidFill>
                <a:schemeClr val="dk1"/>
              </a:solidFill>
              <a:latin typeface="Calibri"/>
              <a:ea typeface="Calibri"/>
              <a:cs typeface="Calibri"/>
              <a:sym typeface="Calibri"/>
            </a:endParaRPr>
          </a:p>
        </p:txBody>
      </p:sp>
      <p:sp>
        <p:nvSpPr>
          <p:cNvPr id="715" name="Google Shape;715;p22"/>
          <p:cNvSpPr txBox="1"/>
          <p:nvPr/>
        </p:nvSpPr>
        <p:spPr>
          <a:xfrm>
            <a:off x="419100" y="6408650"/>
            <a:ext cx="2723465" cy="276999"/>
          </a:xfrm>
          <a:prstGeom prst="rect">
            <a:avLst/>
          </a:prstGeom>
          <a:noFill/>
          <a:ln>
            <a:noFill/>
          </a:ln>
        </p:spPr>
        <p:txBody>
          <a:bodyPr spcFirstLastPara="1" wrap="square" lIns="0" tIns="45700" rIns="91425" bIns="45700" anchor="t" anchorCtr="0">
            <a:spAutoFit/>
          </a:bodyPr>
          <a:lstStyle/>
          <a:p>
            <a:pPr marL="0" marR="0" lvl="0" indent="0" algn="l" rtl="0">
              <a:spcBef>
                <a:spcPts val="0"/>
              </a:spcBef>
              <a:spcAft>
                <a:spcPts val="0"/>
              </a:spcAft>
              <a:buNone/>
            </a:pPr>
            <a:r>
              <a:rPr lang="en-US" sz="1200" dirty="0">
                <a:solidFill>
                  <a:srgbClr val="747C74"/>
                </a:solidFill>
                <a:latin typeface="Source Sans Pro"/>
                <a:ea typeface="Source Sans Pro"/>
                <a:cs typeface="Source Sans Pro"/>
                <a:sym typeface="Source Sans Pro"/>
              </a:rPr>
              <a:t>02-22 Sprint 2 Demo</a:t>
            </a:r>
            <a:endParaRPr sz="1200" dirty="0">
              <a:solidFill>
                <a:srgbClr val="747C74"/>
              </a:solidFill>
              <a:latin typeface="Calibri"/>
              <a:ea typeface="Calibri"/>
              <a:cs typeface="Calibri"/>
              <a:sym typeface="Calibri"/>
            </a:endParaRPr>
          </a:p>
        </p:txBody>
      </p:sp>
      <p:sp>
        <p:nvSpPr>
          <p:cNvPr id="716" name="Google Shape;716;p22"/>
          <p:cNvSpPr txBox="1"/>
          <p:nvPr/>
        </p:nvSpPr>
        <p:spPr>
          <a:xfrm>
            <a:off x="417604" y="6234973"/>
            <a:ext cx="6383246" cy="141577"/>
          </a:xfrm>
          <a:prstGeom prst="rect">
            <a:avLst/>
          </a:prstGeom>
          <a:noFill/>
          <a:ln>
            <a:noFill/>
          </a:ln>
        </p:spPr>
        <p:txBody>
          <a:bodyPr spcFirstLastPara="1" wrap="square" lIns="0" tIns="0" rIns="0" bIns="0" anchor="t" anchorCtr="0">
            <a:spAutoFit/>
          </a:bodyPr>
          <a:lstStyle/>
          <a:p>
            <a:pPr marL="0" marR="0" lvl="0" indent="0" algn="l" rtl="0">
              <a:lnSpc>
                <a:spcPct val="115000"/>
              </a:lnSpc>
              <a:spcBef>
                <a:spcPts val="0"/>
              </a:spcBef>
              <a:spcAft>
                <a:spcPts val="0"/>
              </a:spcAft>
              <a:buClr>
                <a:srgbClr val="434343"/>
              </a:buClr>
              <a:buSzPts val="1800"/>
              <a:buFont typeface="PT Serif"/>
              <a:buNone/>
            </a:pPr>
            <a:r>
              <a:rPr lang="en-US" sz="800" b="0" i="0" u="none" strike="noStrike" cap="none" dirty="0">
                <a:solidFill>
                  <a:srgbClr val="434343"/>
                </a:solidFill>
                <a:latin typeface="PT Serif"/>
                <a:ea typeface="PT Serif"/>
                <a:cs typeface="PT Serif"/>
                <a:sym typeface="PT Serif"/>
              </a:rPr>
              <a:t>*Does not show </a:t>
            </a:r>
            <a:r>
              <a:rPr lang="en-US" sz="800" dirty="0">
                <a:solidFill>
                  <a:srgbClr val="434343"/>
                </a:solidFill>
                <a:latin typeface="PT Serif"/>
                <a:ea typeface="PT Serif"/>
                <a:cs typeface="PT Serif"/>
                <a:sym typeface="PT Serif"/>
              </a:rPr>
              <a:t>post MVP </a:t>
            </a:r>
            <a:r>
              <a:rPr lang="en-US" sz="800" b="0" i="0" u="none" strike="noStrike" cap="none" dirty="0">
                <a:solidFill>
                  <a:srgbClr val="434343"/>
                </a:solidFill>
                <a:latin typeface="PT Serif"/>
                <a:ea typeface="PT Serif"/>
                <a:cs typeface="PT Serif"/>
                <a:sym typeface="PT Serif"/>
              </a:rPr>
              <a:t>Validate phase meetings in Collaboration Cycle, such as Full Accessibility Audit and Post-Launch Check In</a:t>
            </a:r>
            <a:endParaRPr sz="1400" b="0" i="0" u="none" strike="noStrike" cap="none" dirty="0">
              <a:solidFill>
                <a:srgbClr val="000000"/>
              </a:solidFill>
              <a:latin typeface="Arial"/>
              <a:ea typeface="Arial"/>
              <a:cs typeface="Arial"/>
              <a:sym typeface="Arial"/>
            </a:endParaRPr>
          </a:p>
        </p:txBody>
      </p:sp>
      <p:grpSp>
        <p:nvGrpSpPr>
          <p:cNvPr id="717" name="Google Shape;717;p22"/>
          <p:cNvGrpSpPr/>
          <p:nvPr/>
        </p:nvGrpSpPr>
        <p:grpSpPr>
          <a:xfrm>
            <a:off x="8882266" y="965883"/>
            <a:ext cx="2871358" cy="431734"/>
            <a:chOff x="8363380" y="969519"/>
            <a:chExt cx="2871358" cy="431734"/>
          </a:xfrm>
        </p:grpSpPr>
        <p:sp>
          <p:nvSpPr>
            <p:cNvPr id="718" name="Google Shape;718;p22"/>
            <p:cNvSpPr/>
            <p:nvPr/>
          </p:nvSpPr>
          <p:spPr>
            <a:xfrm>
              <a:off x="10598367" y="975869"/>
              <a:ext cx="195608" cy="194198"/>
            </a:xfrm>
            <a:prstGeom prst="diamond">
              <a:avLst/>
            </a:prstGeom>
            <a:solidFill>
              <a:schemeClr val="accent4"/>
            </a:solidFill>
            <a:ln w="9525" cap="flat" cmpd="sng">
              <a:solidFill>
                <a:schemeClr val="lt1"/>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chemeClr val="dk1"/>
                </a:buClr>
                <a:buSzPts val="700"/>
                <a:buFont typeface="Calibri"/>
                <a:buNone/>
              </a:pPr>
              <a:endParaRPr sz="700" b="0" i="0" u="none" strike="noStrike" cap="none" dirty="0">
                <a:solidFill>
                  <a:schemeClr val="dk2"/>
                </a:solidFill>
                <a:latin typeface="PT Serif"/>
                <a:ea typeface="PT Serif"/>
                <a:cs typeface="PT Serif"/>
                <a:sym typeface="PT Serif"/>
              </a:endParaRPr>
            </a:p>
          </p:txBody>
        </p:sp>
        <p:sp>
          <p:nvSpPr>
            <p:cNvPr id="719" name="Google Shape;719;p22"/>
            <p:cNvSpPr/>
            <p:nvPr/>
          </p:nvSpPr>
          <p:spPr>
            <a:xfrm>
              <a:off x="9441501" y="969519"/>
              <a:ext cx="195608" cy="194198"/>
            </a:xfrm>
            <a:prstGeom prst="diamond">
              <a:avLst/>
            </a:prstGeom>
            <a:solidFill>
              <a:srgbClr val="01213C"/>
            </a:solidFill>
            <a:ln w="9525" cap="flat" cmpd="sng">
              <a:solidFill>
                <a:schemeClr val="lt1"/>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chemeClr val="dk1"/>
                </a:buClr>
                <a:buSzPts val="700"/>
                <a:buFont typeface="Calibri"/>
                <a:buNone/>
              </a:pPr>
              <a:endParaRPr sz="700" b="0" i="0" u="none" strike="noStrike" cap="none" dirty="0">
                <a:solidFill>
                  <a:schemeClr val="dk2"/>
                </a:solidFill>
                <a:latin typeface="PT Serif"/>
                <a:ea typeface="PT Serif"/>
                <a:cs typeface="PT Serif"/>
                <a:sym typeface="PT Serif"/>
              </a:endParaRPr>
            </a:p>
          </p:txBody>
        </p:sp>
        <p:sp>
          <p:nvSpPr>
            <p:cNvPr id="720" name="Google Shape;720;p22"/>
            <p:cNvSpPr/>
            <p:nvPr/>
          </p:nvSpPr>
          <p:spPr>
            <a:xfrm>
              <a:off x="8363380" y="969519"/>
              <a:ext cx="195608" cy="194198"/>
            </a:xfrm>
            <a:prstGeom prst="diamond">
              <a:avLst/>
            </a:prstGeom>
            <a:solidFill>
              <a:schemeClr val="accent3"/>
            </a:solidFill>
            <a:ln w="9525" cap="flat" cmpd="sng">
              <a:solidFill>
                <a:schemeClr val="lt1"/>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chemeClr val="dk1"/>
                </a:buClr>
                <a:buSzPts val="700"/>
                <a:buFont typeface="Calibri"/>
                <a:buNone/>
              </a:pPr>
              <a:endParaRPr sz="700" b="0" i="0" u="none" strike="noStrike" cap="none" dirty="0">
                <a:solidFill>
                  <a:schemeClr val="dk2"/>
                </a:solidFill>
                <a:latin typeface="PT Serif"/>
                <a:ea typeface="PT Serif"/>
                <a:cs typeface="PT Serif"/>
                <a:sym typeface="PT Serif"/>
              </a:endParaRPr>
            </a:p>
          </p:txBody>
        </p:sp>
        <p:sp>
          <p:nvSpPr>
            <p:cNvPr id="721" name="Google Shape;721;p22"/>
            <p:cNvSpPr txBox="1"/>
            <p:nvPr/>
          </p:nvSpPr>
          <p:spPr>
            <a:xfrm>
              <a:off x="8619944" y="1031921"/>
              <a:ext cx="572133" cy="246221"/>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chemeClr val="dk2"/>
                </a:buClr>
                <a:buSzPts val="700"/>
                <a:buFont typeface="PT Serif"/>
                <a:buNone/>
              </a:pPr>
              <a:r>
                <a:rPr lang="en-US" sz="800" b="0" i="0" u="none" strike="noStrike" cap="none" dirty="0">
                  <a:solidFill>
                    <a:schemeClr val="dk2"/>
                  </a:solidFill>
                  <a:latin typeface="Source Sans Pro"/>
                  <a:ea typeface="Source Sans Pro"/>
                  <a:cs typeface="Source Sans Pro"/>
                  <a:sym typeface="Source Sans Pro"/>
                </a:rPr>
                <a:t>Owned by design team</a:t>
              </a:r>
              <a:endParaRPr sz="800" b="0" i="0" u="none" strike="noStrike" cap="none" dirty="0">
                <a:solidFill>
                  <a:schemeClr val="dk2"/>
                </a:solidFill>
                <a:latin typeface="Source Sans Pro"/>
                <a:ea typeface="Source Sans Pro"/>
                <a:cs typeface="Source Sans Pro"/>
                <a:sym typeface="Source Sans Pro"/>
              </a:endParaRPr>
            </a:p>
          </p:txBody>
        </p:sp>
        <p:sp>
          <p:nvSpPr>
            <p:cNvPr id="722" name="Google Shape;722;p22"/>
            <p:cNvSpPr txBox="1"/>
            <p:nvPr/>
          </p:nvSpPr>
          <p:spPr>
            <a:xfrm>
              <a:off x="10855095" y="1038271"/>
              <a:ext cx="379643" cy="123111"/>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chemeClr val="dk2"/>
                </a:buClr>
                <a:buSzPts val="700"/>
                <a:buFont typeface="PT Serif"/>
                <a:buNone/>
              </a:pPr>
              <a:r>
                <a:rPr lang="en-US" sz="800" b="0" i="0" u="none" strike="noStrike" cap="none" dirty="0">
                  <a:solidFill>
                    <a:schemeClr val="dk2"/>
                  </a:solidFill>
                  <a:latin typeface="Source Sans Pro"/>
                  <a:ea typeface="Source Sans Pro"/>
                  <a:cs typeface="Source Sans Pro"/>
                  <a:sym typeface="Source Sans Pro"/>
                </a:rPr>
                <a:t>Release</a:t>
              </a:r>
              <a:endParaRPr sz="800" b="0" i="0" u="none" strike="noStrike" cap="none" dirty="0">
                <a:solidFill>
                  <a:schemeClr val="dk2"/>
                </a:solidFill>
                <a:latin typeface="Source Sans Pro"/>
                <a:ea typeface="Source Sans Pro"/>
                <a:cs typeface="Source Sans Pro"/>
                <a:sym typeface="Source Sans Pro"/>
              </a:endParaRPr>
            </a:p>
          </p:txBody>
        </p:sp>
        <p:sp>
          <p:nvSpPr>
            <p:cNvPr id="723" name="Google Shape;723;p22"/>
            <p:cNvSpPr txBox="1"/>
            <p:nvPr/>
          </p:nvSpPr>
          <p:spPr>
            <a:xfrm>
              <a:off x="9730852" y="1031921"/>
              <a:ext cx="811443" cy="369332"/>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chemeClr val="dk2"/>
                </a:buClr>
                <a:buSzPts val="700"/>
                <a:buFont typeface="PT Serif"/>
                <a:buNone/>
              </a:pPr>
              <a:r>
                <a:rPr lang="en-US" sz="800" b="0" i="0" u="none" strike="noStrike" cap="none" dirty="0">
                  <a:solidFill>
                    <a:schemeClr val="dk2"/>
                  </a:solidFill>
                  <a:latin typeface="Source Sans Pro"/>
                  <a:ea typeface="Source Sans Pro"/>
                  <a:cs typeface="Source Sans Pro"/>
                  <a:sym typeface="Source Sans Pro"/>
                </a:rPr>
                <a:t>Owned by product/ engineering team</a:t>
              </a:r>
              <a:endParaRPr sz="800" b="0" i="0" u="none" strike="noStrike" cap="none" dirty="0">
                <a:solidFill>
                  <a:schemeClr val="dk2"/>
                </a:solidFill>
                <a:latin typeface="Source Sans Pro"/>
                <a:ea typeface="Source Sans Pro"/>
                <a:cs typeface="Source Sans Pro"/>
                <a:sym typeface="Source Sans Pro"/>
              </a:endParaRPr>
            </a:p>
          </p:txBody>
        </p:sp>
      </p:grpSp>
      <p:sp>
        <p:nvSpPr>
          <p:cNvPr id="724" name="Google Shape;724;p22"/>
          <p:cNvSpPr txBox="1"/>
          <p:nvPr/>
        </p:nvSpPr>
        <p:spPr>
          <a:xfrm>
            <a:off x="1505269" y="1805982"/>
            <a:ext cx="818711" cy="27699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u="none" strike="noStrike" cap="none" dirty="0">
                <a:solidFill>
                  <a:srgbClr val="202120"/>
                </a:solidFill>
                <a:latin typeface="Source Sans Pro Semibold"/>
                <a:ea typeface="Source Sans Pro Semibold"/>
                <a:cs typeface="Source Sans Pro Semibold"/>
                <a:sym typeface="Source Sans Pro SemiBold"/>
              </a:rPr>
              <a:t>Week 1: </a:t>
            </a:r>
            <a:br>
              <a:rPr lang="en-US" sz="900" b="1" u="none" strike="noStrike" cap="none" dirty="0">
                <a:solidFill>
                  <a:srgbClr val="202120"/>
                </a:solidFill>
                <a:latin typeface="Source Sans Pro Semibold"/>
                <a:ea typeface="Source Sans Pro Semibold"/>
                <a:cs typeface="Source Sans Pro Semibold"/>
                <a:sym typeface="Source Sans Pro SemiBold"/>
              </a:rPr>
            </a:br>
            <a:r>
              <a:rPr lang="en-US" sz="900" b="1" u="none" strike="noStrike" cap="none" dirty="0">
                <a:solidFill>
                  <a:srgbClr val="202120"/>
                </a:solidFill>
                <a:latin typeface="Source Sans Pro Semibold"/>
                <a:ea typeface="Source Sans Pro Semibold"/>
                <a:cs typeface="Source Sans Pro Semibold"/>
                <a:sym typeface="Source Sans Pro SemiBold"/>
              </a:rPr>
              <a:t>01/20 – 01/26</a:t>
            </a:r>
            <a:endParaRPr sz="900" b="1" u="none" strike="noStrike" cap="none" dirty="0">
              <a:solidFill>
                <a:srgbClr val="202120"/>
              </a:solidFill>
              <a:latin typeface="Source Sans Pro Semibold"/>
              <a:ea typeface="Source Sans Pro Semibold"/>
              <a:cs typeface="Source Sans Pro Semibold"/>
              <a:sym typeface="Source Sans Pro SemiBold"/>
            </a:endParaRPr>
          </a:p>
        </p:txBody>
      </p:sp>
      <p:sp>
        <p:nvSpPr>
          <p:cNvPr id="725" name="Google Shape;725;p22"/>
          <p:cNvSpPr txBox="1"/>
          <p:nvPr/>
        </p:nvSpPr>
        <p:spPr>
          <a:xfrm>
            <a:off x="1467640" y="1571003"/>
            <a:ext cx="906977" cy="138499"/>
          </a:xfrm>
          <a:prstGeom prst="rect">
            <a:avLst/>
          </a:prstGeom>
          <a:noFill/>
          <a:ln>
            <a:noFill/>
          </a:ln>
        </p:spPr>
        <p:txBody>
          <a:bodyPr spcFirstLastPara="1" wrap="square" lIns="0" tIns="0" rIns="0" bIns="0" anchor="b"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u="none" strike="noStrike" cap="none" dirty="0">
                <a:solidFill>
                  <a:srgbClr val="202120"/>
                </a:solidFill>
                <a:latin typeface="Source Sans Pro Semibold"/>
                <a:ea typeface="Source Sans Pro Semibold"/>
                <a:cs typeface="Source Sans Pro Semibold"/>
                <a:sym typeface="Source Sans Pro SemiBold"/>
              </a:rPr>
              <a:t>SPRINT 0</a:t>
            </a:r>
            <a:endParaRPr dirty="0"/>
          </a:p>
        </p:txBody>
      </p:sp>
      <p:sp>
        <p:nvSpPr>
          <p:cNvPr id="726" name="Google Shape;726;p22"/>
          <p:cNvSpPr txBox="1"/>
          <p:nvPr/>
        </p:nvSpPr>
        <p:spPr>
          <a:xfrm>
            <a:off x="3538611" y="1805982"/>
            <a:ext cx="670978" cy="27699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u="none" strike="noStrike" cap="none" dirty="0">
                <a:solidFill>
                  <a:srgbClr val="202120"/>
                </a:solidFill>
                <a:latin typeface="Source Sans Pro Semibold"/>
                <a:ea typeface="Source Sans Pro Semibold"/>
                <a:cs typeface="Source Sans Pro Semibold"/>
                <a:sym typeface="Source Sans Pro SemiBold"/>
              </a:rPr>
              <a:t>Week 3: 02/02 – 02/09</a:t>
            </a:r>
            <a:endParaRPr sz="900" b="1" u="none" strike="noStrike" cap="none" dirty="0">
              <a:solidFill>
                <a:srgbClr val="202120"/>
              </a:solidFill>
              <a:latin typeface="Source Sans Pro Semibold"/>
              <a:ea typeface="Source Sans Pro Semibold"/>
              <a:cs typeface="Source Sans Pro Semibold"/>
              <a:sym typeface="Source Sans Pro SemiBold"/>
            </a:endParaRPr>
          </a:p>
        </p:txBody>
      </p:sp>
      <p:sp>
        <p:nvSpPr>
          <p:cNvPr id="727" name="Google Shape;727;p22"/>
          <p:cNvSpPr txBox="1"/>
          <p:nvPr/>
        </p:nvSpPr>
        <p:spPr>
          <a:xfrm>
            <a:off x="4606371" y="1805982"/>
            <a:ext cx="658087" cy="27699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u="none" strike="noStrike" cap="none" dirty="0">
                <a:solidFill>
                  <a:srgbClr val="202120"/>
                </a:solidFill>
                <a:latin typeface="Source Sans Pro Semibold"/>
                <a:ea typeface="Source Sans Pro Semibold"/>
                <a:cs typeface="Source Sans Pro Semibold"/>
                <a:sym typeface="Source Sans Pro SemiBold"/>
              </a:rPr>
              <a:t>Week 4: 02/09 – 02/16</a:t>
            </a:r>
            <a:endParaRPr sz="900" b="1" u="none" strike="noStrike" cap="none" dirty="0">
              <a:solidFill>
                <a:srgbClr val="202120"/>
              </a:solidFill>
              <a:latin typeface="Source Sans Pro Semibold"/>
              <a:ea typeface="Source Sans Pro Semibold"/>
              <a:cs typeface="Source Sans Pro Semibold"/>
              <a:sym typeface="Source Sans Pro SemiBold"/>
            </a:endParaRPr>
          </a:p>
        </p:txBody>
      </p:sp>
      <p:sp>
        <p:nvSpPr>
          <p:cNvPr id="728" name="Google Shape;728;p22"/>
          <p:cNvSpPr txBox="1"/>
          <p:nvPr/>
        </p:nvSpPr>
        <p:spPr>
          <a:xfrm>
            <a:off x="5677425" y="1833414"/>
            <a:ext cx="662157" cy="27699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u="none" strike="noStrike" cap="none" dirty="0">
                <a:solidFill>
                  <a:srgbClr val="202120"/>
                </a:solidFill>
                <a:latin typeface="Source Sans Pro Semibold"/>
                <a:ea typeface="Source Sans Pro Semibold"/>
                <a:cs typeface="Source Sans Pro Semibold"/>
                <a:sym typeface="Source Sans Pro SemiBold"/>
              </a:rPr>
              <a:t>Week 5: 02/16 – 02/23</a:t>
            </a:r>
            <a:endParaRPr sz="900" b="1" u="none" strike="noStrike" cap="none" dirty="0">
              <a:solidFill>
                <a:srgbClr val="202120"/>
              </a:solidFill>
              <a:latin typeface="Source Sans Pro Semibold"/>
              <a:ea typeface="Source Sans Pro Semibold"/>
              <a:cs typeface="Source Sans Pro Semibold"/>
              <a:sym typeface="Source Sans Pro SemiBold"/>
            </a:endParaRPr>
          </a:p>
        </p:txBody>
      </p:sp>
      <p:sp>
        <p:nvSpPr>
          <p:cNvPr id="729" name="Google Shape;729;p22"/>
          <p:cNvSpPr txBox="1"/>
          <p:nvPr/>
        </p:nvSpPr>
        <p:spPr>
          <a:xfrm>
            <a:off x="6722534" y="1823730"/>
            <a:ext cx="674520" cy="27699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u="none" strike="noStrike" cap="none" dirty="0">
                <a:solidFill>
                  <a:srgbClr val="202120"/>
                </a:solidFill>
                <a:latin typeface="Source Sans Pro Semibold"/>
                <a:ea typeface="Source Sans Pro Semibold"/>
                <a:cs typeface="Source Sans Pro Semibold"/>
                <a:sym typeface="Source Sans Pro SemiBold"/>
              </a:rPr>
              <a:t>Week 6: 02/23 – 03/02</a:t>
            </a:r>
            <a:endParaRPr sz="900" b="1" u="none" strike="noStrike" cap="none" dirty="0">
              <a:solidFill>
                <a:srgbClr val="202120"/>
              </a:solidFill>
              <a:latin typeface="Source Sans Pro Semibold"/>
              <a:ea typeface="Source Sans Pro Semibold"/>
              <a:cs typeface="Source Sans Pro Semibold"/>
              <a:sym typeface="Source Sans Pro SemiBold"/>
            </a:endParaRPr>
          </a:p>
        </p:txBody>
      </p:sp>
      <p:sp>
        <p:nvSpPr>
          <p:cNvPr id="730" name="Google Shape;730;p22"/>
          <p:cNvSpPr txBox="1"/>
          <p:nvPr/>
        </p:nvSpPr>
        <p:spPr>
          <a:xfrm>
            <a:off x="7813069" y="1815352"/>
            <a:ext cx="616179" cy="27699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u="none" strike="noStrike" cap="none" dirty="0">
                <a:solidFill>
                  <a:srgbClr val="202120"/>
                </a:solidFill>
                <a:latin typeface="Source Sans Pro Semibold"/>
                <a:ea typeface="Source Sans Pro Semibold"/>
                <a:cs typeface="Source Sans Pro Semibold"/>
                <a:sym typeface="Source Sans Pro SemiBold"/>
              </a:rPr>
              <a:t>Week 7: 03/02- 03/09</a:t>
            </a:r>
            <a:endParaRPr sz="900" b="1" u="none" strike="noStrike" cap="none" dirty="0">
              <a:solidFill>
                <a:srgbClr val="202120"/>
              </a:solidFill>
              <a:latin typeface="Source Sans Pro Semibold"/>
              <a:ea typeface="Source Sans Pro Semibold"/>
              <a:cs typeface="Source Sans Pro Semibold"/>
              <a:sym typeface="Source Sans Pro SemiBold"/>
            </a:endParaRPr>
          </a:p>
        </p:txBody>
      </p:sp>
      <p:sp>
        <p:nvSpPr>
          <p:cNvPr id="731" name="Google Shape;731;p22"/>
          <p:cNvSpPr txBox="1"/>
          <p:nvPr/>
        </p:nvSpPr>
        <p:spPr>
          <a:xfrm>
            <a:off x="9957054" y="1824270"/>
            <a:ext cx="656498" cy="27699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u="none" strike="noStrike" cap="none" dirty="0">
                <a:solidFill>
                  <a:srgbClr val="202120"/>
                </a:solidFill>
                <a:latin typeface="Source Sans Pro Semibold"/>
                <a:ea typeface="Source Sans Pro Semibold"/>
                <a:cs typeface="Source Sans Pro Semibold"/>
                <a:sym typeface="Source Sans Pro SemiBold"/>
              </a:rPr>
              <a:t>Week 9: 03/16 – 03/23</a:t>
            </a:r>
            <a:endParaRPr sz="900" b="1" u="none" strike="noStrike" cap="none" dirty="0">
              <a:solidFill>
                <a:srgbClr val="202120"/>
              </a:solidFill>
              <a:latin typeface="Source Sans Pro Semibold"/>
              <a:ea typeface="Source Sans Pro Semibold"/>
              <a:cs typeface="Source Sans Pro Semibold"/>
              <a:sym typeface="Source Sans Pro SemiBold"/>
            </a:endParaRPr>
          </a:p>
        </p:txBody>
      </p:sp>
      <p:sp>
        <p:nvSpPr>
          <p:cNvPr id="732" name="Google Shape;732;p22"/>
          <p:cNvSpPr txBox="1"/>
          <p:nvPr/>
        </p:nvSpPr>
        <p:spPr>
          <a:xfrm>
            <a:off x="8874082" y="1805982"/>
            <a:ext cx="667633" cy="27699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u="none" strike="noStrike" cap="none" dirty="0">
                <a:solidFill>
                  <a:srgbClr val="202120"/>
                </a:solidFill>
                <a:latin typeface="Source Sans Pro Semibold"/>
                <a:ea typeface="Source Sans Pro Semibold"/>
                <a:cs typeface="Source Sans Pro Semibold"/>
                <a:sym typeface="Source Sans Pro SemiBold"/>
              </a:rPr>
              <a:t>Week 8: 03/09 – 03/16</a:t>
            </a:r>
            <a:endParaRPr sz="900" b="1" u="none" strike="noStrike" cap="none" dirty="0">
              <a:solidFill>
                <a:srgbClr val="202120"/>
              </a:solidFill>
              <a:latin typeface="Source Sans Pro Semibold"/>
              <a:ea typeface="Source Sans Pro Semibold"/>
              <a:cs typeface="Source Sans Pro Semibold"/>
              <a:sym typeface="Source Sans Pro SemiBold"/>
            </a:endParaRPr>
          </a:p>
        </p:txBody>
      </p:sp>
      <p:sp>
        <p:nvSpPr>
          <p:cNvPr id="733" name="Google Shape;733;p22"/>
          <p:cNvSpPr txBox="1"/>
          <p:nvPr/>
        </p:nvSpPr>
        <p:spPr>
          <a:xfrm>
            <a:off x="2481908" y="1805982"/>
            <a:ext cx="616179" cy="27699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u="none" strike="noStrike" cap="none" dirty="0">
                <a:solidFill>
                  <a:srgbClr val="202120"/>
                </a:solidFill>
                <a:latin typeface="Source Sans Pro Semibold"/>
                <a:ea typeface="Source Sans Pro Semibold"/>
                <a:cs typeface="Source Sans Pro Semibold"/>
                <a:sym typeface="Source Sans Pro SemiBold"/>
              </a:rPr>
              <a:t>Week 2:</a:t>
            </a:r>
            <a:br>
              <a:rPr lang="en-US" sz="900" b="1" u="none" strike="noStrike" cap="none" dirty="0">
                <a:solidFill>
                  <a:srgbClr val="202120"/>
                </a:solidFill>
                <a:latin typeface="Source Sans Pro Semibold"/>
                <a:ea typeface="Source Sans Pro Semibold"/>
                <a:cs typeface="Source Sans Pro Semibold"/>
                <a:sym typeface="Source Sans Pro SemiBold"/>
              </a:rPr>
            </a:br>
            <a:r>
              <a:rPr lang="en-US" sz="900" b="1" u="none" strike="noStrike" cap="none" dirty="0">
                <a:solidFill>
                  <a:srgbClr val="202120"/>
                </a:solidFill>
                <a:latin typeface="Source Sans Pro Semibold"/>
                <a:ea typeface="Source Sans Pro Semibold"/>
                <a:cs typeface="Source Sans Pro Semibold"/>
                <a:sym typeface="Source Sans Pro SemiBold"/>
              </a:rPr>
              <a:t>01/26–02/02</a:t>
            </a:r>
            <a:endParaRPr sz="900" b="1" u="none" strike="noStrike" cap="none" dirty="0">
              <a:solidFill>
                <a:srgbClr val="202120"/>
              </a:solidFill>
              <a:latin typeface="Source Sans Pro Semibold"/>
              <a:ea typeface="Source Sans Pro Semibold"/>
              <a:cs typeface="Source Sans Pro Semibold"/>
              <a:sym typeface="Source Sans Pro SemiBold"/>
            </a:endParaRPr>
          </a:p>
        </p:txBody>
      </p:sp>
      <p:sp>
        <p:nvSpPr>
          <p:cNvPr id="734" name="Google Shape;734;p22"/>
          <p:cNvSpPr txBox="1"/>
          <p:nvPr/>
        </p:nvSpPr>
        <p:spPr>
          <a:xfrm>
            <a:off x="2420109" y="1571005"/>
            <a:ext cx="616179" cy="138499"/>
          </a:xfrm>
          <a:prstGeom prst="rect">
            <a:avLst/>
          </a:prstGeom>
          <a:noFill/>
          <a:ln>
            <a:noFill/>
          </a:ln>
        </p:spPr>
        <p:txBody>
          <a:bodyPr spcFirstLastPara="1" wrap="square" lIns="0" tIns="0" rIns="0" bIns="0" anchor="b"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u="none" strike="noStrike" cap="none" dirty="0">
                <a:solidFill>
                  <a:srgbClr val="202120"/>
                </a:solidFill>
                <a:latin typeface="Source Sans Pro Semibold"/>
                <a:ea typeface="Source Sans Pro Semibold"/>
                <a:cs typeface="Source Sans Pro Semibold"/>
                <a:sym typeface="Source Sans Pro SemiBold"/>
              </a:rPr>
              <a:t>SPRINT 1</a:t>
            </a:r>
            <a:endParaRPr dirty="0"/>
          </a:p>
        </p:txBody>
      </p:sp>
      <p:sp>
        <p:nvSpPr>
          <p:cNvPr id="735" name="Google Shape;735;p22"/>
          <p:cNvSpPr txBox="1"/>
          <p:nvPr/>
        </p:nvSpPr>
        <p:spPr>
          <a:xfrm>
            <a:off x="4559075" y="1571005"/>
            <a:ext cx="616179" cy="138499"/>
          </a:xfrm>
          <a:prstGeom prst="rect">
            <a:avLst/>
          </a:prstGeom>
          <a:noFill/>
          <a:ln>
            <a:noFill/>
          </a:ln>
        </p:spPr>
        <p:txBody>
          <a:bodyPr spcFirstLastPara="1" wrap="square" lIns="0" tIns="0" rIns="0" bIns="0" anchor="b"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u="none" strike="noStrike" cap="none" dirty="0">
                <a:solidFill>
                  <a:srgbClr val="202120"/>
                </a:solidFill>
                <a:latin typeface="Source Sans Pro Semibold"/>
                <a:ea typeface="Source Sans Pro Semibold"/>
                <a:cs typeface="Source Sans Pro Semibold"/>
                <a:sym typeface="Source Sans Pro SemiBold"/>
              </a:rPr>
              <a:t>SPRINT 2</a:t>
            </a:r>
            <a:endParaRPr dirty="0"/>
          </a:p>
        </p:txBody>
      </p:sp>
      <p:sp>
        <p:nvSpPr>
          <p:cNvPr id="736" name="Google Shape;736;p22"/>
          <p:cNvSpPr txBox="1"/>
          <p:nvPr/>
        </p:nvSpPr>
        <p:spPr>
          <a:xfrm>
            <a:off x="6709249" y="1571005"/>
            <a:ext cx="616179" cy="138499"/>
          </a:xfrm>
          <a:prstGeom prst="rect">
            <a:avLst/>
          </a:prstGeom>
          <a:noFill/>
          <a:ln>
            <a:noFill/>
          </a:ln>
        </p:spPr>
        <p:txBody>
          <a:bodyPr spcFirstLastPara="1" wrap="square" lIns="0" tIns="0" rIns="0" bIns="0" anchor="b"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u="none" strike="noStrike" cap="none" dirty="0">
                <a:solidFill>
                  <a:srgbClr val="202120"/>
                </a:solidFill>
                <a:latin typeface="Source Sans Pro Semibold"/>
                <a:ea typeface="Source Sans Pro Semibold"/>
                <a:cs typeface="Source Sans Pro Semibold"/>
                <a:sym typeface="Source Sans Pro SemiBold"/>
              </a:rPr>
              <a:t>SPRINT 3</a:t>
            </a:r>
            <a:endParaRPr dirty="0"/>
          </a:p>
        </p:txBody>
      </p:sp>
      <p:sp>
        <p:nvSpPr>
          <p:cNvPr id="737" name="Google Shape;737;p22"/>
          <p:cNvSpPr txBox="1"/>
          <p:nvPr/>
        </p:nvSpPr>
        <p:spPr>
          <a:xfrm>
            <a:off x="8792328" y="1571005"/>
            <a:ext cx="616179" cy="138499"/>
          </a:xfrm>
          <a:prstGeom prst="rect">
            <a:avLst/>
          </a:prstGeom>
          <a:noFill/>
          <a:ln>
            <a:noFill/>
          </a:ln>
        </p:spPr>
        <p:txBody>
          <a:bodyPr spcFirstLastPara="1" wrap="square" lIns="0" tIns="0" rIns="0" bIns="0" anchor="b"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u="none" strike="noStrike" cap="none" dirty="0">
                <a:solidFill>
                  <a:srgbClr val="202120"/>
                </a:solidFill>
                <a:latin typeface="Source Sans Pro Semibold"/>
                <a:ea typeface="Source Sans Pro Semibold"/>
                <a:cs typeface="Source Sans Pro Semibold"/>
                <a:sym typeface="Source Sans Pro SemiBold"/>
              </a:rPr>
              <a:t>SPRINT 4</a:t>
            </a:r>
            <a:endParaRPr dirty="0"/>
          </a:p>
        </p:txBody>
      </p:sp>
      <p:sp>
        <p:nvSpPr>
          <p:cNvPr id="738" name="Google Shape;738;p22"/>
          <p:cNvSpPr txBox="1"/>
          <p:nvPr/>
        </p:nvSpPr>
        <p:spPr>
          <a:xfrm>
            <a:off x="10791374" y="1822925"/>
            <a:ext cx="660841" cy="27699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u="none" strike="noStrike" cap="none" dirty="0">
                <a:solidFill>
                  <a:srgbClr val="202120"/>
                </a:solidFill>
                <a:latin typeface="Source Sans Pro Semibold"/>
                <a:ea typeface="Source Sans Pro Semibold"/>
                <a:cs typeface="Source Sans Pro Semibold"/>
                <a:sym typeface="Source Sans Pro SemiBold"/>
              </a:rPr>
              <a:t>Week 10: 03/23 – 03/30</a:t>
            </a:r>
            <a:endParaRPr sz="900" b="1" u="none" strike="noStrike" cap="none" dirty="0">
              <a:solidFill>
                <a:srgbClr val="202120"/>
              </a:solidFill>
              <a:latin typeface="Source Sans Pro Semibold"/>
              <a:ea typeface="Source Sans Pro Semibold"/>
              <a:cs typeface="Source Sans Pro Semibold"/>
              <a:sym typeface="Source Sans Pro SemiBold"/>
            </a:endParaRPr>
          </a:p>
        </p:txBody>
      </p:sp>
      <p:sp>
        <p:nvSpPr>
          <p:cNvPr id="739" name="Google Shape;739;p22"/>
          <p:cNvSpPr txBox="1"/>
          <p:nvPr/>
        </p:nvSpPr>
        <p:spPr>
          <a:xfrm>
            <a:off x="10756836" y="1571003"/>
            <a:ext cx="845348" cy="138499"/>
          </a:xfrm>
          <a:prstGeom prst="rect">
            <a:avLst/>
          </a:prstGeom>
          <a:noFill/>
          <a:ln>
            <a:noFill/>
          </a:ln>
        </p:spPr>
        <p:txBody>
          <a:bodyPr spcFirstLastPara="1" wrap="square" lIns="0" tIns="0" rIns="0" bIns="0" anchor="b"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u="none" strike="noStrike" cap="none" dirty="0">
                <a:solidFill>
                  <a:srgbClr val="202120"/>
                </a:solidFill>
                <a:latin typeface="Source Sans Pro Semibold"/>
                <a:ea typeface="Source Sans Pro Semibold"/>
                <a:cs typeface="Source Sans Pro Semibold"/>
                <a:sym typeface="Source Sans Pro SemiBold"/>
              </a:rPr>
              <a:t>SPRINT 5</a:t>
            </a:r>
            <a:endParaRPr dirty="0"/>
          </a:p>
        </p:txBody>
      </p:sp>
      <p:sp>
        <p:nvSpPr>
          <p:cNvPr id="740" name="Google Shape;740;p22"/>
          <p:cNvSpPr/>
          <p:nvPr/>
        </p:nvSpPr>
        <p:spPr>
          <a:xfrm>
            <a:off x="4559075" y="4472952"/>
            <a:ext cx="2084815" cy="359180"/>
          </a:xfrm>
          <a:prstGeom prst="rect">
            <a:avLst/>
          </a:prstGeom>
          <a:solidFill>
            <a:schemeClr val="accent6"/>
          </a:solidFill>
          <a:ln>
            <a:noFill/>
          </a:ln>
        </p:spPr>
        <p:txBody>
          <a:bodyPr spcFirstLastPara="1" wrap="square" lIns="60950" tIns="60925" rIns="60950" bIns="60925" anchor="ctr" anchorCtr="0">
            <a:noAutofit/>
          </a:bodyPr>
          <a:lstStyle/>
          <a:p>
            <a:pPr marL="0" marR="0" lvl="0" indent="0" algn="l" rtl="0">
              <a:lnSpc>
                <a:spcPct val="100000"/>
              </a:lnSpc>
              <a:spcBef>
                <a:spcPts val="0"/>
              </a:spcBef>
              <a:spcAft>
                <a:spcPts val="0"/>
              </a:spcAft>
              <a:buClr>
                <a:srgbClr val="FDFFFD"/>
              </a:buClr>
              <a:buSzPts val="900"/>
              <a:buFont typeface="PT Serif"/>
              <a:buNone/>
            </a:pPr>
            <a:r>
              <a:rPr lang="en-US" sz="850" u="none" strike="noStrike" cap="none" dirty="0">
                <a:solidFill>
                  <a:schemeClr val="accent1"/>
                </a:solidFill>
                <a:latin typeface="Source Sans Pro"/>
                <a:ea typeface="Source Sans Pro"/>
                <a:cs typeface="Source Sans Pro"/>
                <a:sym typeface="Source Sans Pro"/>
              </a:rPr>
              <a:t>POC for data flow</a:t>
            </a:r>
            <a:endParaRPr sz="850" u="none" strike="noStrike" cap="none" dirty="0">
              <a:solidFill>
                <a:schemeClr val="accent1"/>
              </a:solidFill>
              <a:latin typeface="Source Sans Pro"/>
              <a:ea typeface="Source Sans Pro"/>
              <a:cs typeface="Source Sans Pro"/>
              <a:sym typeface="Source Sans Pro"/>
            </a:endParaRPr>
          </a:p>
        </p:txBody>
      </p:sp>
      <p:sp>
        <p:nvSpPr>
          <p:cNvPr id="741" name="Google Shape;741;p22"/>
          <p:cNvSpPr/>
          <p:nvPr/>
        </p:nvSpPr>
        <p:spPr>
          <a:xfrm>
            <a:off x="10756836" y="4837948"/>
            <a:ext cx="1016064" cy="359180"/>
          </a:xfrm>
          <a:prstGeom prst="rect">
            <a:avLst/>
          </a:prstGeom>
          <a:solidFill>
            <a:schemeClr val="accent6"/>
          </a:solidFill>
          <a:ln w="9525" cap="flat" cmpd="sng">
            <a:solidFill>
              <a:schemeClr val="lt1"/>
            </a:solidFill>
            <a:prstDash val="solid"/>
            <a:round/>
            <a:headEnd type="none" w="sm" len="sm"/>
            <a:tailEnd type="none" w="sm" len="sm"/>
          </a:ln>
        </p:spPr>
        <p:txBody>
          <a:bodyPr spcFirstLastPara="1" wrap="square" lIns="60950" tIns="60925" rIns="60950" bIns="60925" anchor="ctr" anchorCtr="0">
            <a:noAutofit/>
          </a:bodyPr>
          <a:lstStyle/>
          <a:p>
            <a:pPr marL="0" marR="0" lvl="0" indent="0" algn="l" rtl="0">
              <a:lnSpc>
                <a:spcPct val="100000"/>
              </a:lnSpc>
              <a:spcBef>
                <a:spcPts val="0"/>
              </a:spcBef>
              <a:spcAft>
                <a:spcPts val="0"/>
              </a:spcAft>
              <a:buClr>
                <a:srgbClr val="FDFFFD"/>
              </a:buClr>
              <a:buSzPts val="900"/>
              <a:buFont typeface="PT Serif"/>
              <a:buNone/>
            </a:pPr>
            <a:r>
              <a:rPr lang="en-US" sz="850" u="none" strike="noStrike" cap="none" dirty="0">
                <a:solidFill>
                  <a:schemeClr val="accent1"/>
                </a:solidFill>
                <a:latin typeface="Source Sans Pro"/>
                <a:ea typeface="Source Sans Pro"/>
                <a:cs typeface="Source Sans Pro"/>
                <a:sym typeface="Source Sans Pro"/>
              </a:rPr>
              <a:t>Test &amp; Refine</a:t>
            </a:r>
            <a:endParaRPr sz="850" u="none" strike="noStrike" cap="none" dirty="0">
              <a:solidFill>
                <a:schemeClr val="accent1"/>
              </a:solidFill>
              <a:latin typeface="Source Sans Pro"/>
              <a:ea typeface="Source Sans Pro"/>
              <a:cs typeface="Source Sans Pro"/>
              <a:sym typeface="Source Sans Pro"/>
            </a:endParaRPr>
          </a:p>
        </p:txBody>
      </p:sp>
      <p:sp>
        <p:nvSpPr>
          <p:cNvPr id="742" name="Google Shape;742;p22"/>
          <p:cNvSpPr/>
          <p:nvPr/>
        </p:nvSpPr>
        <p:spPr>
          <a:xfrm>
            <a:off x="1467640" y="4465336"/>
            <a:ext cx="906977" cy="359180"/>
          </a:xfrm>
          <a:prstGeom prst="rect">
            <a:avLst/>
          </a:prstGeom>
          <a:solidFill>
            <a:schemeClr val="accent6"/>
          </a:solidFill>
          <a:ln w="9525" cap="flat" cmpd="sng">
            <a:solidFill>
              <a:schemeClr val="lt1"/>
            </a:solidFill>
            <a:prstDash val="solid"/>
            <a:round/>
            <a:headEnd type="none" w="sm" len="sm"/>
            <a:tailEnd type="none" w="sm" len="sm"/>
          </a:ln>
        </p:spPr>
        <p:txBody>
          <a:bodyPr spcFirstLastPara="1" wrap="square" lIns="60950" tIns="60925" rIns="60950" bIns="60925" anchor="ctr" anchorCtr="0">
            <a:noAutofit/>
          </a:bodyPr>
          <a:lstStyle/>
          <a:p>
            <a:pPr marL="0" marR="0" lvl="0" indent="0" algn="l" rtl="0">
              <a:lnSpc>
                <a:spcPct val="100000"/>
              </a:lnSpc>
              <a:spcBef>
                <a:spcPts val="0"/>
              </a:spcBef>
              <a:spcAft>
                <a:spcPts val="0"/>
              </a:spcAft>
              <a:buClr>
                <a:srgbClr val="FDFFFD"/>
              </a:buClr>
              <a:buSzPts val="900"/>
              <a:buFont typeface="PT Serif"/>
              <a:buNone/>
            </a:pPr>
            <a:r>
              <a:rPr lang="en-US" sz="850" u="none" strike="noStrike" cap="none" dirty="0">
                <a:solidFill>
                  <a:schemeClr val="accent1"/>
                </a:solidFill>
                <a:latin typeface="Source Sans Pro"/>
                <a:ea typeface="Source Sans Pro"/>
                <a:cs typeface="Source Sans Pro"/>
                <a:sym typeface="Source Sans Pro"/>
              </a:rPr>
              <a:t>Create tech discovery plan</a:t>
            </a:r>
            <a:endParaRPr sz="850" u="none" strike="noStrike" cap="none" dirty="0">
              <a:solidFill>
                <a:schemeClr val="accent1"/>
              </a:solidFill>
              <a:latin typeface="Source Sans Pro"/>
              <a:ea typeface="Source Sans Pro"/>
              <a:cs typeface="Source Sans Pro"/>
              <a:sym typeface="Source Sans Pro"/>
            </a:endParaRPr>
          </a:p>
        </p:txBody>
      </p:sp>
      <p:sp>
        <p:nvSpPr>
          <p:cNvPr id="743" name="Google Shape;743;p22"/>
          <p:cNvSpPr/>
          <p:nvPr/>
        </p:nvSpPr>
        <p:spPr>
          <a:xfrm>
            <a:off x="1467640" y="3010539"/>
            <a:ext cx="906977" cy="325660"/>
          </a:xfrm>
          <a:prstGeom prst="rect">
            <a:avLst/>
          </a:prstGeom>
          <a:solidFill>
            <a:schemeClr val="accent1"/>
          </a:solidFill>
          <a:ln w="9525" cap="flat" cmpd="sng">
            <a:solidFill>
              <a:schemeClr val="lt1"/>
            </a:solidFill>
            <a:prstDash val="solid"/>
            <a:round/>
            <a:headEnd type="none" w="sm" len="sm"/>
            <a:tailEnd type="none" w="sm" len="sm"/>
          </a:ln>
        </p:spPr>
        <p:txBody>
          <a:bodyPr spcFirstLastPara="1" wrap="square" lIns="60950" tIns="60925" rIns="60950" bIns="60925" anchor="ctr" anchorCtr="0">
            <a:noAutofit/>
          </a:bodyPr>
          <a:lstStyle/>
          <a:p>
            <a:pPr marL="0" marR="0" lvl="0" indent="0" algn="l" rtl="0">
              <a:lnSpc>
                <a:spcPct val="100000"/>
              </a:lnSpc>
              <a:spcBef>
                <a:spcPts val="0"/>
              </a:spcBef>
              <a:spcAft>
                <a:spcPts val="0"/>
              </a:spcAft>
              <a:buClr>
                <a:srgbClr val="FDFFFD"/>
              </a:buClr>
              <a:buSzPts val="900"/>
              <a:buFont typeface="PT Serif"/>
              <a:buNone/>
            </a:pPr>
            <a:r>
              <a:rPr lang="en-US" sz="850" u="none" strike="noStrike" cap="none" dirty="0">
                <a:solidFill>
                  <a:srgbClr val="FDFFFD"/>
                </a:solidFill>
                <a:latin typeface="Source Sans Pro"/>
                <a:ea typeface="Source Sans Pro"/>
                <a:cs typeface="Source Sans Pro"/>
                <a:sym typeface="Source Sans Pro"/>
              </a:rPr>
              <a:t>Immersion &amp; onboarding</a:t>
            </a:r>
            <a:endParaRPr sz="850" u="none" strike="noStrike" cap="none" dirty="0">
              <a:solidFill>
                <a:srgbClr val="FDFFFD"/>
              </a:solidFill>
              <a:latin typeface="Source Sans Pro"/>
              <a:ea typeface="Source Sans Pro"/>
              <a:cs typeface="Source Sans Pro"/>
              <a:sym typeface="Source Sans Pro"/>
            </a:endParaRPr>
          </a:p>
        </p:txBody>
      </p:sp>
      <p:sp>
        <p:nvSpPr>
          <p:cNvPr id="744" name="Google Shape;744;p22"/>
          <p:cNvSpPr/>
          <p:nvPr/>
        </p:nvSpPr>
        <p:spPr>
          <a:xfrm>
            <a:off x="1467640" y="4847221"/>
            <a:ext cx="906977" cy="359180"/>
          </a:xfrm>
          <a:prstGeom prst="rect">
            <a:avLst/>
          </a:prstGeom>
          <a:solidFill>
            <a:schemeClr val="accent6"/>
          </a:solidFill>
          <a:ln w="9525" cap="flat" cmpd="sng">
            <a:solidFill>
              <a:schemeClr val="lt1"/>
            </a:solidFill>
            <a:prstDash val="solid"/>
            <a:round/>
            <a:headEnd type="none" w="sm" len="sm"/>
            <a:tailEnd type="none" w="sm" len="sm"/>
          </a:ln>
        </p:spPr>
        <p:txBody>
          <a:bodyPr spcFirstLastPara="1" wrap="square" lIns="60950" tIns="60925" rIns="60950" bIns="60925" anchor="ctr" anchorCtr="0">
            <a:noAutofit/>
          </a:bodyPr>
          <a:lstStyle/>
          <a:p>
            <a:pPr marL="0" marR="0" lvl="0" indent="0" algn="l" rtl="0">
              <a:lnSpc>
                <a:spcPct val="100000"/>
              </a:lnSpc>
              <a:spcBef>
                <a:spcPts val="0"/>
              </a:spcBef>
              <a:spcAft>
                <a:spcPts val="0"/>
              </a:spcAft>
              <a:buClr>
                <a:srgbClr val="FDFFFD"/>
              </a:buClr>
              <a:buSzPts val="900"/>
              <a:buFont typeface="PT Serif"/>
              <a:buNone/>
            </a:pPr>
            <a:r>
              <a:rPr lang="en-US" sz="850" u="none" strike="noStrike" cap="none" dirty="0">
                <a:solidFill>
                  <a:schemeClr val="accent1"/>
                </a:solidFill>
                <a:latin typeface="Source Sans Pro"/>
                <a:ea typeface="Source Sans Pro"/>
                <a:cs typeface="Source Sans Pro"/>
                <a:sym typeface="Source Sans Pro"/>
              </a:rPr>
              <a:t>Immersion &amp; onboarding</a:t>
            </a:r>
            <a:endParaRPr sz="850" u="none" strike="noStrike" cap="none" dirty="0">
              <a:solidFill>
                <a:schemeClr val="accent1"/>
              </a:solidFill>
              <a:latin typeface="Source Sans Pro"/>
              <a:ea typeface="Source Sans Pro"/>
              <a:cs typeface="Source Sans Pro"/>
              <a:sym typeface="Source Sans Pro"/>
            </a:endParaRPr>
          </a:p>
        </p:txBody>
      </p:sp>
      <p:sp>
        <p:nvSpPr>
          <p:cNvPr id="745" name="Google Shape;745;p22"/>
          <p:cNvSpPr/>
          <p:nvPr/>
        </p:nvSpPr>
        <p:spPr>
          <a:xfrm>
            <a:off x="432434" y="2274058"/>
            <a:ext cx="813826" cy="276999"/>
          </a:xfrm>
          <a:prstGeom prst="rect">
            <a:avLst/>
          </a:prstGeom>
          <a:solidFill>
            <a:schemeClr val="lt1"/>
          </a:solid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u="none" strike="noStrike" cap="none" dirty="0">
                <a:solidFill>
                  <a:schemeClr val="dk2"/>
                </a:solidFill>
                <a:latin typeface="Source Sans Pro Semibold"/>
                <a:ea typeface="Source Sans Pro Semibold"/>
                <a:cs typeface="Source Sans Pro Semibold"/>
                <a:sym typeface="Source Sans Pro SemiBold"/>
              </a:rPr>
              <a:t>Product &amp; Delivery</a:t>
            </a:r>
            <a:endParaRPr sz="900" b="1" u="none" strike="noStrike" cap="none" dirty="0">
              <a:solidFill>
                <a:schemeClr val="dk2"/>
              </a:solidFill>
              <a:latin typeface="Source Sans Pro Semibold"/>
              <a:ea typeface="Source Sans Pro Semibold"/>
              <a:cs typeface="Source Sans Pro Semibold"/>
              <a:sym typeface="Source Sans Pro SemiBold"/>
            </a:endParaRPr>
          </a:p>
        </p:txBody>
      </p:sp>
      <p:sp>
        <p:nvSpPr>
          <p:cNvPr id="746" name="Google Shape;746;p22"/>
          <p:cNvSpPr/>
          <p:nvPr/>
        </p:nvSpPr>
        <p:spPr>
          <a:xfrm>
            <a:off x="432434" y="4489485"/>
            <a:ext cx="813826" cy="276999"/>
          </a:xfrm>
          <a:prstGeom prst="rect">
            <a:avLst/>
          </a:prstGeom>
          <a:solidFill>
            <a:schemeClr val="lt1"/>
          </a:solid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u="none" strike="noStrike" cap="none" dirty="0">
                <a:solidFill>
                  <a:schemeClr val="dk2"/>
                </a:solidFill>
                <a:latin typeface="Source Sans Pro Semibold"/>
                <a:ea typeface="Source Sans Pro Semibold"/>
                <a:cs typeface="Source Sans Pro Semibold"/>
                <a:sym typeface="Source Sans Pro SemiBold"/>
              </a:rPr>
              <a:t>Engineering &amp; Development</a:t>
            </a:r>
            <a:endParaRPr sz="900" b="1" u="none" strike="noStrike" cap="none" dirty="0">
              <a:solidFill>
                <a:schemeClr val="dk2"/>
              </a:solidFill>
              <a:latin typeface="Source Sans Pro Semibold"/>
              <a:ea typeface="Source Sans Pro Semibold"/>
              <a:cs typeface="Source Sans Pro Semibold"/>
              <a:sym typeface="Source Sans Pro SemiBold"/>
            </a:endParaRPr>
          </a:p>
        </p:txBody>
      </p:sp>
      <p:sp>
        <p:nvSpPr>
          <p:cNvPr id="747" name="Google Shape;747;p22"/>
          <p:cNvSpPr txBox="1"/>
          <p:nvPr/>
        </p:nvSpPr>
        <p:spPr>
          <a:xfrm>
            <a:off x="4806638" y="3534714"/>
            <a:ext cx="529394" cy="28713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202120"/>
              </a:buClr>
              <a:buSzPts val="900"/>
              <a:buFont typeface="PT Serif"/>
              <a:buNone/>
            </a:pPr>
            <a:r>
              <a:rPr lang="en-US" sz="900" b="0" i="0" u="none" strike="noStrike" cap="none" dirty="0">
                <a:solidFill>
                  <a:srgbClr val="202120"/>
                </a:solidFill>
                <a:latin typeface="PT Serif"/>
                <a:ea typeface="PT Serif"/>
                <a:cs typeface="PT Serif"/>
                <a:sym typeface="PT Serif"/>
              </a:rPr>
              <a:t>Voice of Veteran </a:t>
            </a:r>
            <a:endParaRPr sz="900" b="0" i="0" u="none" strike="noStrike" cap="none" dirty="0">
              <a:solidFill>
                <a:srgbClr val="202120"/>
              </a:solidFill>
              <a:latin typeface="PT Serif"/>
              <a:ea typeface="PT Serif"/>
              <a:cs typeface="PT Serif"/>
              <a:sym typeface="PT Serif"/>
            </a:endParaRPr>
          </a:p>
        </p:txBody>
      </p:sp>
      <p:sp>
        <p:nvSpPr>
          <p:cNvPr id="748" name="Google Shape;748;p22"/>
          <p:cNvSpPr txBox="1"/>
          <p:nvPr/>
        </p:nvSpPr>
        <p:spPr>
          <a:xfrm>
            <a:off x="6933085" y="3528438"/>
            <a:ext cx="529394" cy="28713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202120"/>
              </a:buClr>
              <a:buSzPts val="900"/>
              <a:buFont typeface="PT Serif"/>
              <a:buNone/>
            </a:pPr>
            <a:r>
              <a:rPr lang="en-US" sz="900" b="0" i="0" u="none" strike="noStrike" cap="none" dirty="0">
                <a:solidFill>
                  <a:srgbClr val="202120"/>
                </a:solidFill>
                <a:latin typeface="PT Serif"/>
                <a:ea typeface="PT Serif"/>
                <a:cs typeface="PT Serif"/>
                <a:sym typeface="PT Serif"/>
              </a:rPr>
              <a:t>Voice of Veteran </a:t>
            </a:r>
            <a:endParaRPr sz="900" b="0" i="0" u="none" strike="noStrike" cap="none" dirty="0">
              <a:solidFill>
                <a:srgbClr val="202120"/>
              </a:solidFill>
              <a:latin typeface="PT Serif"/>
              <a:ea typeface="PT Serif"/>
              <a:cs typeface="PT Serif"/>
              <a:sym typeface="PT Serif"/>
            </a:endParaRPr>
          </a:p>
        </p:txBody>
      </p:sp>
      <p:sp>
        <p:nvSpPr>
          <p:cNvPr id="749" name="Google Shape;749;p22"/>
          <p:cNvSpPr/>
          <p:nvPr/>
        </p:nvSpPr>
        <p:spPr>
          <a:xfrm>
            <a:off x="5030187" y="3407811"/>
            <a:ext cx="82296" cy="82576"/>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chemeClr val="dk1"/>
              </a:buClr>
              <a:buSzPts val="900"/>
              <a:buFont typeface="Calibri"/>
              <a:buNone/>
            </a:pPr>
            <a:endParaRPr sz="900" b="0" i="0" u="none" strike="noStrike" cap="none" dirty="0">
              <a:solidFill>
                <a:srgbClr val="202120"/>
              </a:solidFill>
              <a:latin typeface="PT Serif"/>
              <a:ea typeface="PT Serif"/>
              <a:cs typeface="PT Serif"/>
              <a:sym typeface="PT Serif"/>
            </a:endParaRPr>
          </a:p>
        </p:txBody>
      </p:sp>
      <p:sp>
        <p:nvSpPr>
          <p:cNvPr id="750" name="Google Shape;750;p22"/>
          <p:cNvSpPr/>
          <p:nvPr/>
        </p:nvSpPr>
        <p:spPr>
          <a:xfrm>
            <a:off x="7156634" y="3431310"/>
            <a:ext cx="82296" cy="82576"/>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chemeClr val="dk1"/>
              </a:buClr>
              <a:buSzPts val="900"/>
              <a:buFont typeface="Calibri"/>
              <a:buNone/>
            </a:pPr>
            <a:endParaRPr sz="900" b="0" i="0" u="none" strike="noStrike" cap="none" dirty="0">
              <a:solidFill>
                <a:srgbClr val="202120"/>
              </a:solidFill>
              <a:latin typeface="PT Serif"/>
              <a:ea typeface="PT Serif"/>
              <a:cs typeface="PT Serif"/>
              <a:sym typeface="PT Serif"/>
            </a:endParaRPr>
          </a:p>
        </p:txBody>
      </p:sp>
      <p:sp>
        <p:nvSpPr>
          <p:cNvPr id="751" name="Google Shape;751;p22"/>
          <p:cNvSpPr/>
          <p:nvPr/>
        </p:nvSpPr>
        <p:spPr>
          <a:xfrm>
            <a:off x="1467640" y="3381615"/>
            <a:ext cx="906977" cy="359180"/>
          </a:xfrm>
          <a:prstGeom prst="rect">
            <a:avLst/>
          </a:prstGeom>
          <a:solidFill>
            <a:srgbClr val="0365B9"/>
          </a:solidFill>
          <a:ln w="9525" cap="flat" cmpd="sng">
            <a:solidFill>
              <a:schemeClr val="lt1"/>
            </a:solidFill>
            <a:prstDash val="solid"/>
            <a:round/>
            <a:headEnd type="none" w="sm" len="sm"/>
            <a:tailEnd type="none" w="sm" len="sm"/>
          </a:ln>
        </p:spPr>
        <p:txBody>
          <a:bodyPr spcFirstLastPara="1" wrap="square" lIns="60950" tIns="60925" rIns="60950" bIns="60925" anchor="ctr" anchorCtr="0">
            <a:noAutofit/>
          </a:bodyPr>
          <a:lstStyle/>
          <a:p>
            <a:pPr marL="0" marR="0" lvl="0" indent="0" algn="l" rtl="0">
              <a:lnSpc>
                <a:spcPct val="100000"/>
              </a:lnSpc>
              <a:spcBef>
                <a:spcPts val="0"/>
              </a:spcBef>
              <a:spcAft>
                <a:spcPts val="0"/>
              </a:spcAft>
              <a:buClr>
                <a:srgbClr val="FDFFFD"/>
              </a:buClr>
              <a:buSzPts val="900"/>
              <a:buFont typeface="PT Serif"/>
              <a:buNone/>
            </a:pPr>
            <a:r>
              <a:rPr lang="en-US" sz="850" u="none" strike="noStrike" cap="none" dirty="0">
                <a:solidFill>
                  <a:srgbClr val="FDFFFD"/>
                </a:solidFill>
                <a:latin typeface="Source Sans Pro"/>
                <a:ea typeface="Source Sans Pro"/>
                <a:cs typeface="Source Sans Pro"/>
                <a:sym typeface="Source Sans Pro"/>
              </a:rPr>
              <a:t>Immersion &amp; onboarding</a:t>
            </a:r>
            <a:endParaRPr sz="850" u="none" strike="noStrike" cap="none" dirty="0">
              <a:solidFill>
                <a:srgbClr val="FDFFFD"/>
              </a:solidFill>
              <a:latin typeface="Source Sans Pro"/>
              <a:ea typeface="Source Sans Pro"/>
              <a:cs typeface="Source Sans Pro"/>
              <a:sym typeface="Source Sans Pro"/>
            </a:endParaRPr>
          </a:p>
        </p:txBody>
      </p:sp>
      <p:sp>
        <p:nvSpPr>
          <p:cNvPr id="752" name="Google Shape;752;p22"/>
          <p:cNvSpPr/>
          <p:nvPr/>
        </p:nvSpPr>
        <p:spPr>
          <a:xfrm>
            <a:off x="1467640" y="3766528"/>
            <a:ext cx="906977" cy="359180"/>
          </a:xfrm>
          <a:prstGeom prst="rect">
            <a:avLst/>
          </a:prstGeom>
          <a:solidFill>
            <a:srgbClr val="0365B9"/>
          </a:solidFill>
          <a:ln w="9525" cap="flat" cmpd="sng">
            <a:solidFill>
              <a:schemeClr val="lt1"/>
            </a:solidFill>
            <a:prstDash val="solid"/>
            <a:round/>
            <a:headEnd type="none" w="sm" len="sm"/>
            <a:tailEnd type="none" w="sm" len="sm"/>
          </a:ln>
        </p:spPr>
        <p:txBody>
          <a:bodyPr spcFirstLastPara="1" wrap="square" lIns="60950" tIns="60925" rIns="60950" bIns="60925" anchor="ctr" anchorCtr="0">
            <a:noAutofit/>
          </a:bodyPr>
          <a:lstStyle/>
          <a:p>
            <a:pPr marL="0" marR="0" lvl="0" indent="0" algn="l" rtl="0">
              <a:lnSpc>
                <a:spcPct val="100000"/>
              </a:lnSpc>
              <a:spcBef>
                <a:spcPts val="0"/>
              </a:spcBef>
              <a:spcAft>
                <a:spcPts val="0"/>
              </a:spcAft>
              <a:buClr>
                <a:srgbClr val="FDFFFD"/>
              </a:buClr>
              <a:buSzPts val="900"/>
              <a:buFont typeface="PT Serif"/>
              <a:buNone/>
            </a:pPr>
            <a:r>
              <a:rPr lang="en-US" sz="850" u="none" strike="noStrike" cap="none" dirty="0">
                <a:solidFill>
                  <a:srgbClr val="FDFFFD"/>
                </a:solidFill>
                <a:latin typeface="Source Sans Pro"/>
                <a:ea typeface="Source Sans Pro"/>
                <a:cs typeface="Source Sans Pro"/>
                <a:sym typeface="Source Sans Pro"/>
              </a:rPr>
              <a:t>PIV Onboarding</a:t>
            </a:r>
            <a:endParaRPr sz="850" u="none" strike="noStrike" cap="none" dirty="0">
              <a:solidFill>
                <a:srgbClr val="000000"/>
              </a:solidFill>
              <a:latin typeface="Source Sans Pro"/>
              <a:ea typeface="Source Sans Pro"/>
              <a:cs typeface="Source Sans Pro"/>
              <a:sym typeface="Source Sans Pro"/>
            </a:endParaRPr>
          </a:p>
        </p:txBody>
      </p:sp>
      <p:sp>
        <p:nvSpPr>
          <p:cNvPr id="753" name="Google Shape;753;p22"/>
          <p:cNvSpPr/>
          <p:nvPr/>
        </p:nvSpPr>
        <p:spPr>
          <a:xfrm>
            <a:off x="432434" y="3407693"/>
            <a:ext cx="813826" cy="276999"/>
          </a:xfrm>
          <a:prstGeom prst="rect">
            <a:avLst/>
          </a:prstGeom>
          <a:solidFill>
            <a:schemeClr val="lt1"/>
          </a:solid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u="none" strike="noStrike" cap="none" dirty="0">
                <a:solidFill>
                  <a:schemeClr val="dk2"/>
                </a:solidFill>
                <a:latin typeface="Source Sans Pro Semibold"/>
                <a:ea typeface="Source Sans Pro Semibold"/>
                <a:cs typeface="Source Sans Pro Semibold"/>
                <a:sym typeface="Source Sans Pro SemiBold"/>
              </a:rPr>
              <a:t>User Experience &amp; Design</a:t>
            </a:r>
            <a:endParaRPr sz="900" b="1" u="none" strike="noStrike" cap="none" dirty="0">
              <a:solidFill>
                <a:schemeClr val="dk2"/>
              </a:solidFill>
              <a:latin typeface="Source Sans Pro Semibold"/>
              <a:ea typeface="Source Sans Pro Semibold"/>
              <a:cs typeface="Source Sans Pro Semibold"/>
              <a:sym typeface="Source Sans Pro SemiBold"/>
            </a:endParaRPr>
          </a:p>
        </p:txBody>
      </p:sp>
      <p:pic>
        <p:nvPicPr>
          <p:cNvPr id="754" name="Google Shape;754;p22"/>
          <p:cNvPicPr preferRelativeResize="0"/>
          <p:nvPr/>
        </p:nvPicPr>
        <p:blipFill rotWithShape="1">
          <a:blip r:embed="rId3">
            <a:alphaModFix/>
          </a:blip>
          <a:srcRect/>
          <a:stretch/>
        </p:blipFill>
        <p:spPr>
          <a:xfrm>
            <a:off x="432433" y="3882153"/>
            <a:ext cx="265176" cy="265176"/>
          </a:xfrm>
          <a:prstGeom prst="rect">
            <a:avLst/>
          </a:prstGeom>
          <a:noFill/>
          <a:ln>
            <a:noFill/>
          </a:ln>
        </p:spPr>
      </p:pic>
      <p:pic>
        <p:nvPicPr>
          <p:cNvPr id="755" name="Google Shape;755;p22"/>
          <p:cNvPicPr preferRelativeResize="0"/>
          <p:nvPr/>
        </p:nvPicPr>
        <p:blipFill rotWithShape="1">
          <a:blip r:embed="rId4">
            <a:alphaModFix/>
          </a:blip>
          <a:srcRect/>
          <a:stretch/>
        </p:blipFill>
        <p:spPr>
          <a:xfrm>
            <a:off x="432433" y="2625938"/>
            <a:ext cx="265176" cy="265176"/>
          </a:xfrm>
          <a:prstGeom prst="rect">
            <a:avLst/>
          </a:prstGeom>
          <a:noFill/>
          <a:ln>
            <a:noFill/>
          </a:ln>
        </p:spPr>
      </p:pic>
      <p:cxnSp>
        <p:nvCxnSpPr>
          <p:cNvPr id="756" name="Google Shape;756;p22"/>
          <p:cNvCxnSpPr/>
          <p:nvPr/>
        </p:nvCxnSpPr>
        <p:spPr>
          <a:xfrm>
            <a:off x="2393808" y="1745476"/>
            <a:ext cx="0" cy="4377097"/>
          </a:xfrm>
          <a:prstGeom prst="straightConnector1">
            <a:avLst/>
          </a:prstGeom>
          <a:noFill/>
          <a:ln w="9525" cap="flat" cmpd="sng">
            <a:solidFill>
              <a:srgbClr val="747C74"/>
            </a:solidFill>
            <a:prstDash val="solid"/>
            <a:round/>
            <a:headEnd type="none" w="sm" len="sm"/>
            <a:tailEnd type="none" w="sm" len="sm"/>
          </a:ln>
        </p:spPr>
      </p:cxnSp>
      <p:grpSp>
        <p:nvGrpSpPr>
          <p:cNvPr id="757" name="Google Shape;757;p22"/>
          <p:cNvGrpSpPr/>
          <p:nvPr/>
        </p:nvGrpSpPr>
        <p:grpSpPr>
          <a:xfrm>
            <a:off x="3457224" y="1745476"/>
            <a:ext cx="7278410" cy="4357760"/>
            <a:chOff x="6971243" y="3663280"/>
            <a:chExt cx="14166394" cy="7593526"/>
          </a:xfrm>
        </p:grpSpPr>
        <p:cxnSp>
          <p:nvCxnSpPr>
            <p:cNvPr id="758" name="Google Shape;758;p22"/>
            <p:cNvCxnSpPr/>
            <p:nvPr/>
          </p:nvCxnSpPr>
          <p:spPr>
            <a:xfrm>
              <a:off x="17320200" y="3663280"/>
              <a:ext cx="0" cy="7572555"/>
            </a:xfrm>
            <a:prstGeom prst="straightConnector1">
              <a:avLst/>
            </a:prstGeom>
            <a:noFill/>
            <a:ln w="9525" cap="flat" cmpd="sng">
              <a:solidFill>
                <a:srgbClr val="7F7F7F"/>
              </a:solidFill>
              <a:prstDash val="solid"/>
              <a:round/>
              <a:headEnd type="none" w="sm" len="sm"/>
              <a:tailEnd type="none" w="sm" len="sm"/>
            </a:ln>
          </p:spPr>
        </p:cxnSp>
        <p:cxnSp>
          <p:nvCxnSpPr>
            <p:cNvPr id="759" name="Google Shape;759;p22"/>
            <p:cNvCxnSpPr/>
            <p:nvPr/>
          </p:nvCxnSpPr>
          <p:spPr>
            <a:xfrm>
              <a:off x="6971243" y="3663280"/>
              <a:ext cx="0" cy="7572555"/>
            </a:xfrm>
            <a:prstGeom prst="straightConnector1">
              <a:avLst/>
            </a:prstGeom>
            <a:noFill/>
            <a:ln w="9525" cap="flat" cmpd="sng">
              <a:solidFill>
                <a:srgbClr val="C7C7C7"/>
              </a:solidFill>
              <a:prstDash val="dot"/>
              <a:round/>
              <a:headEnd type="none" w="sm" len="sm"/>
              <a:tailEnd type="none" w="sm" len="sm"/>
            </a:ln>
          </p:spPr>
        </p:cxnSp>
        <p:cxnSp>
          <p:nvCxnSpPr>
            <p:cNvPr id="760" name="Google Shape;760;p22"/>
            <p:cNvCxnSpPr/>
            <p:nvPr/>
          </p:nvCxnSpPr>
          <p:spPr>
            <a:xfrm>
              <a:off x="9041035" y="3663280"/>
              <a:ext cx="0" cy="7572555"/>
            </a:xfrm>
            <a:prstGeom prst="straightConnector1">
              <a:avLst/>
            </a:prstGeom>
            <a:noFill/>
            <a:ln w="9525" cap="flat" cmpd="sng">
              <a:solidFill>
                <a:srgbClr val="7F7F7F"/>
              </a:solidFill>
              <a:prstDash val="solid"/>
              <a:round/>
              <a:headEnd type="none" w="sm" len="sm"/>
              <a:tailEnd type="none" w="sm" len="sm"/>
            </a:ln>
          </p:spPr>
        </p:cxnSp>
        <p:cxnSp>
          <p:nvCxnSpPr>
            <p:cNvPr id="761" name="Google Shape;761;p22"/>
            <p:cNvCxnSpPr/>
            <p:nvPr/>
          </p:nvCxnSpPr>
          <p:spPr>
            <a:xfrm>
              <a:off x="11110827" y="3663280"/>
              <a:ext cx="0" cy="7572555"/>
            </a:xfrm>
            <a:prstGeom prst="straightConnector1">
              <a:avLst/>
            </a:prstGeom>
            <a:noFill/>
            <a:ln w="9525" cap="flat" cmpd="sng">
              <a:solidFill>
                <a:srgbClr val="C7C7C7"/>
              </a:solidFill>
              <a:prstDash val="dot"/>
              <a:round/>
              <a:headEnd type="none" w="sm" len="sm"/>
              <a:tailEnd type="none" w="sm" len="sm"/>
            </a:ln>
          </p:spPr>
        </p:cxnSp>
        <p:cxnSp>
          <p:nvCxnSpPr>
            <p:cNvPr id="762" name="Google Shape;762;p22"/>
            <p:cNvCxnSpPr/>
            <p:nvPr/>
          </p:nvCxnSpPr>
          <p:spPr>
            <a:xfrm>
              <a:off x="13180616" y="3663280"/>
              <a:ext cx="0" cy="7572555"/>
            </a:xfrm>
            <a:prstGeom prst="straightConnector1">
              <a:avLst/>
            </a:prstGeom>
            <a:noFill/>
            <a:ln w="9525" cap="flat" cmpd="sng">
              <a:solidFill>
                <a:srgbClr val="7F7F7F"/>
              </a:solidFill>
              <a:prstDash val="solid"/>
              <a:round/>
              <a:headEnd type="none" w="sm" len="sm"/>
              <a:tailEnd type="none" w="sm" len="sm"/>
            </a:ln>
          </p:spPr>
        </p:cxnSp>
        <p:cxnSp>
          <p:nvCxnSpPr>
            <p:cNvPr id="763" name="Google Shape;763;p22"/>
            <p:cNvCxnSpPr/>
            <p:nvPr/>
          </p:nvCxnSpPr>
          <p:spPr>
            <a:xfrm>
              <a:off x="15250408" y="3663280"/>
              <a:ext cx="0" cy="7572555"/>
            </a:xfrm>
            <a:prstGeom prst="straightConnector1">
              <a:avLst/>
            </a:prstGeom>
            <a:noFill/>
            <a:ln w="9525" cap="flat" cmpd="sng">
              <a:solidFill>
                <a:srgbClr val="C7C7C7"/>
              </a:solidFill>
              <a:prstDash val="dot"/>
              <a:round/>
              <a:headEnd type="none" w="sm" len="sm"/>
              <a:tailEnd type="none" w="sm" len="sm"/>
            </a:ln>
          </p:spPr>
        </p:cxnSp>
        <p:cxnSp>
          <p:nvCxnSpPr>
            <p:cNvPr id="764" name="Google Shape;764;p22"/>
            <p:cNvCxnSpPr/>
            <p:nvPr/>
          </p:nvCxnSpPr>
          <p:spPr>
            <a:xfrm>
              <a:off x="19262642" y="3663280"/>
              <a:ext cx="0" cy="7572555"/>
            </a:xfrm>
            <a:prstGeom prst="straightConnector1">
              <a:avLst/>
            </a:prstGeom>
            <a:noFill/>
            <a:ln w="9525" cap="flat" cmpd="sng">
              <a:solidFill>
                <a:srgbClr val="C7C7C7"/>
              </a:solidFill>
              <a:prstDash val="dot"/>
              <a:round/>
              <a:headEnd type="none" w="sm" len="sm"/>
              <a:tailEnd type="none" w="sm" len="sm"/>
            </a:ln>
          </p:spPr>
        </p:cxnSp>
        <p:cxnSp>
          <p:nvCxnSpPr>
            <p:cNvPr id="765" name="Google Shape;765;p22"/>
            <p:cNvCxnSpPr/>
            <p:nvPr/>
          </p:nvCxnSpPr>
          <p:spPr>
            <a:xfrm>
              <a:off x="21137637" y="3684251"/>
              <a:ext cx="0" cy="7572555"/>
            </a:xfrm>
            <a:prstGeom prst="straightConnector1">
              <a:avLst/>
            </a:prstGeom>
            <a:noFill/>
            <a:ln w="9525" cap="flat" cmpd="sng">
              <a:solidFill>
                <a:srgbClr val="7F7F7F"/>
              </a:solidFill>
              <a:prstDash val="solid"/>
              <a:round/>
              <a:headEnd type="none" w="sm" len="sm"/>
              <a:tailEnd type="none" w="sm" len="sm"/>
            </a:ln>
          </p:spPr>
        </p:cxnSp>
      </p:grpSp>
      <p:cxnSp>
        <p:nvCxnSpPr>
          <p:cNvPr id="766" name="Google Shape;766;p22"/>
          <p:cNvCxnSpPr/>
          <p:nvPr/>
        </p:nvCxnSpPr>
        <p:spPr>
          <a:xfrm>
            <a:off x="417604" y="3358906"/>
            <a:ext cx="11354490" cy="0"/>
          </a:xfrm>
          <a:prstGeom prst="straightConnector1">
            <a:avLst/>
          </a:prstGeom>
          <a:noFill/>
          <a:ln w="9525" cap="flat" cmpd="sng">
            <a:solidFill>
              <a:srgbClr val="747C74"/>
            </a:solidFill>
            <a:prstDash val="solid"/>
            <a:round/>
            <a:headEnd type="none" w="sm" len="sm"/>
            <a:tailEnd type="none" w="sm" len="sm"/>
          </a:ln>
        </p:spPr>
      </p:cxnSp>
      <p:cxnSp>
        <p:nvCxnSpPr>
          <p:cNvPr id="767" name="Google Shape;767;p22"/>
          <p:cNvCxnSpPr/>
          <p:nvPr/>
        </p:nvCxnSpPr>
        <p:spPr>
          <a:xfrm>
            <a:off x="417606" y="4442627"/>
            <a:ext cx="11355294" cy="0"/>
          </a:xfrm>
          <a:prstGeom prst="straightConnector1">
            <a:avLst/>
          </a:prstGeom>
          <a:noFill/>
          <a:ln w="9525" cap="flat" cmpd="sng">
            <a:solidFill>
              <a:srgbClr val="747C74"/>
            </a:solidFill>
            <a:prstDash val="solid"/>
            <a:round/>
            <a:headEnd type="none" w="sm" len="sm"/>
            <a:tailEnd type="none" w="sm" len="sm"/>
          </a:ln>
        </p:spPr>
      </p:cxnSp>
      <p:sp>
        <p:nvSpPr>
          <p:cNvPr id="768" name="Google Shape;768;p22"/>
          <p:cNvSpPr/>
          <p:nvPr/>
        </p:nvSpPr>
        <p:spPr>
          <a:xfrm>
            <a:off x="3483237" y="2703276"/>
            <a:ext cx="2074815" cy="368035"/>
          </a:xfrm>
          <a:prstGeom prst="rect">
            <a:avLst/>
          </a:prstGeom>
          <a:solidFill>
            <a:schemeClr val="accent1"/>
          </a:solidFill>
          <a:ln w="9525" cap="flat" cmpd="sng">
            <a:solidFill>
              <a:schemeClr val="lt1"/>
            </a:solidFill>
            <a:prstDash val="solid"/>
            <a:round/>
            <a:headEnd type="none" w="sm" len="sm"/>
            <a:tailEnd type="none" w="sm" len="sm"/>
          </a:ln>
        </p:spPr>
        <p:txBody>
          <a:bodyPr spcFirstLastPara="1" wrap="square" lIns="91425" tIns="60925" rIns="60950" bIns="60925" anchor="ctr" anchorCtr="0">
            <a:noAutofit/>
          </a:bodyPr>
          <a:lstStyle/>
          <a:p>
            <a:pPr marL="0" marR="0" lvl="0" indent="0" algn="l" rtl="0">
              <a:lnSpc>
                <a:spcPct val="100000"/>
              </a:lnSpc>
              <a:spcBef>
                <a:spcPts val="0"/>
              </a:spcBef>
              <a:spcAft>
                <a:spcPts val="0"/>
              </a:spcAft>
              <a:buClr>
                <a:srgbClr val="FDFFFD"/>
              </a:buClr>
              <a:buSzPts val="900"/>
              <a:buFont typeface="PT Serif"/>
              <a:buNone/>
            </a:pPr>
            <a:r>
              <a:rPr lang="en-US" sz="850" u="none" strike="noStrike" cap="none" dirty="0">
                <a:solidFill>
                  <a:srgbClr val="FDFFFD"/>
                </a:solidFill>
                <a:latin typeface="Source Sans Pro"/>
                <a:ea typeface="Source Sans Pro"/>
                <a:cs typeface="Source Sans Pro"/>
                <a:sym typeface="Source Sans Pro"/>
              </a:rPr>
              <a:t>Prioritized backlog</a:t>
            </a:r>
            <a:endParaRPr sz="850" u="none" strike="noStrike" cap="none" dirty="0">
              <a:solidFill>
                <a:srgbClr val="000000"/>
              </a:solidFill>
              <a:latin typeface="Source Sans Pro"/>
              <a:ea typeface="Source Sans Pro"/>
              <a:cs typeface="Source Sans Pro"/>
              <a:sym typeface="Source Sans Pro"/>
            </a:endParaRPr>
          </a:p>
        </p:txBody>
      </p:sp>
      <p:sp>
        <p:nvSpPr>
          <p:cNvPr id="769" name="Google Shape;769;p22"/>
          <p:cNvSpPr/>
          <p:nvPr/>
        </p:nvSpPr>
        <p:spPr>
          <a:xfrm>
            <a:off x="5604458" y="2318781"/>
            <a:ext cx="3149459" cy="359180"/>
          </a:xfrm>
          <a:prstGeom prst="rect">
            <a:avLst/>
          </a:prstGeom>
          <a:solidFill>
            <a:schemeClr val="accent1"/>
          </a:solidFill>
          <a:ln w="9525" cap="flat" cmpd="sng">
            <a:solidFill>
              <a:schemeClr val="lt1"/>
            </a:solidFill>
            <a:prstDash val="solid"/>
            <a:round/>
            <a:headEnd type="none" w="sm" len="sm"/>
            <a:tailEnd type="none" w="sm" len="sm"/>
          </a:ln>
        </p:spPr>
        <p:txBody>
          <a:bodyPr spcFirstLastPara="1" wrap="square" lIns="91425" tIns="60925" rIns="60950" bIns="60925" anchor="ctr" anchorCtr="0">
            <a:noAutofit/>
          </a:bodyPr>
          <a:lstStyle/>
          <a:p>
            <a:pPr marL="0" marR="0" lvl="0" indent="0" algn="l" rtl="0">
              <a:lnSpc>
                <a:spcPct val="100000"/>
              </a:lnSpc>
              <a:spcBef>
                <a:spcPts val="0"/>
              </a:spcBef>
              <a:spcAft>
                <a:spcPts val="0"/>
              </a:spcAft>
              <a:buClr>
                <a:srgbClr val="FDFFFD"/>
              </a:buClr>
              <a:buSzPts val="900"/>
              <a:buFont typeface="PT Serif"/>
              <a:buNone/>
            </a:pPr>
            <a:r>
              <a:rPr lang="en-US" sz="850" u="none" strike="noStrike" cap="none" dirty="0">
                <a:solidFill>
                  <a:srgbClr val="FDFFFD"/>
                </a:solidFill>
                <a:latin typeface="Source Sans Pro"/>
                <a:ea typeface="Source Sans Pro"/>
                <a:cs typeface="Source Sans Pro"/>
                <a:sym typeface="Source Sans Pro"/>
              </a:rPr>
              <a:t>Identify Change Management or Communications Plan</a:t>
            </a:r>
            <a:endParaRPr sz="850" u="none" strike="noStrike" cap="none" dirty="0">
              <a:solidFill>
                <a:srgbClr val="000000"/>
              </a:solidFill>
              <a:latin typeface="Source Sans Pro"/>
              <a:ea typeface="Source Sans Pro"/>
              <a:cs typeface="Source Sans Pro"/>
              <a:sym typeface="Source Sans Pro"/>
            </a:endParaRPr>
          </a:p>
        </p:txBody>
      </p:sp>
      <p:sp>
        <p:nvSpPr>
          <p:cNvPr id="770" name="Google Shape;770;p22"/>
          <p:cNvSpPr/>
          <p:nvPr/>
        </p:nvSpPr>
        <p:spPr>
          <a:xfrm>
            <a:off x="8792328" y="2280281"/>
            <a:ext cx="2809858" cy="359180"/>
          </a:xfrm>
          <a:prstGeom prst="rect">
            <a:avLst/>
          </a:prstGeom>
          <a:solidFill>
            <a:schemeClr val="accent1"/>
          </a:solidFill>
          <a:ln w="9525" cap="flat" cmpd="sng">
            <a:solidFill>
              <a:schemeClr val="lt1"/>
            </a:solidFill>
            <a:prstDash val="solid"/>
            <a:round/>
            <a:headEnd type="none" w="sm" len="sm"/>
            <a:tailEnd type="none" w="sm" len="sm"/>
          </a:ln>
        </p:spPr>
        <p:txBody>
          <a:bodyPr spcFirstLastPara="1" wrap="square" lIns="91425" tIns="60925" rIns="60950" bIns="60925" anchor="ctr" anchorCtr="0">
            <a:noAutofit/>
          </a:bodyPr>
          <a:lstStyle/>
          <a:p>
            <a:pPr marL="0" marR="0" lvl="0" indent="0" algn="l" rtl="0">
              <a:lnSpc>
                <a:spcPct val="100000"/>
              </a:lnSpc>
              <a:spcBef>
                <a:spcPts val="0"/>
              </a:spcBef>
              <a:spcAft>
                <a:spcPts val="0"/>
              </a:spcAft>
              <a:buClr>
                <a:srgbClr val="FDFFFD"/>
              </a:buClr>
              <a:buSzPts val="900"/>
              <a:buFont typeface="PT Serif"/>
              <a:buNone/>
            </a:pPr>
            <a:r>
              <a:rPr lang="en-US" sz="850" u="none" strike="noStrike" cap="none" dirty="0">
                <a:solidFill>
                  <a:srgbClr val="FDFFFD"/>
                </a:solidFill>
                <a:latin typeface="Source Sans Pro"/>
                <a:ea typeface="Source Sans Pro"/>
                <a:cs typeface="Source Sans Pro"/>
                <a:sym typeface="Source Sans Pro"/>
              </a:rPr>
              <a:t>Handover plan  - Prepare for launch</a:t>
            </a:r>
            <a:endParaRPr sz="850" u="none" strike="noStrike" cap="none" dirty="0">
              <a:solidFill>
                <a:srgbClr val="000000"/>
              </a:solidFill>
              <a:latin typeface="Source Sans Pro"/>
              <a:ea typeface="Source Sans Pro"/>
              <a:cs typeface="Source Sans Pro"/>
              <a:sym typeface="Source Sans Pro"/>
            </a:endParaRPr>
          </a:p>
        </p:txBody>
      </p:sp>
      <p:sp>
        <p:nvSpPr>
          <p:cNvPr id="771" name="Google Shape;771;p22"/>
          <p:cNvSpPr/>
          <p:nvPr/>
        </p:nvSpPr>
        <p:spPr>
          <a:xfrm>
            <a:off x="1467640" y="2280281"/>
            <a:ext cx="3028063" cy="359180"/>
          </a:xfrm>
          <a:prstGeom prst="rect">
            <a:avLst/>
          </a:prstGeom>
          <a:solidFill>
            <a:schemeClr val="accent1"/>
          </a:solidFill>
          <a:ln w="9525" cap="flat" cmpd="sng">
            <a:solidFill>
              <a:schemeClr val="lt1"/>
            </a:solidFill>
            <a:prstDash val="solid"/>
            <a:round/>
            <a:headEnd type="none" w="sm" len="sm"/>
            <a:tailEnd type="none" w="sm" len="sm"/>
          </a:ln>
        </p:spPr>
        <p:txBody>
          <a:bodyPr spcFirstLastPara="1" wrap="square" lIns="60950" tIns="60925" rIns="60950" bIns="60925" anchor="ctr" anchorCtr="0">
            <a:noAutofit/>
          </a:bodyPr>
          <a:lstStyle/>
          <a:p>
            <a:pPr marL="0" marR="0" lvl="0" indent="0" algn="l" rtl="0">
              <a:lnSpc>
                <a:spcPct val="100000"/>
              </a:lnSpc>
              <a:spcBef>
                <a:spcPts val="0"/>
              </a:spcBef>
              <a:spcAft>
                <a:spcPts val="0"/>
              </a:spcAft>
              <a:buClr>
                <a:srgbClr val="FDFFFD"/>
              </a:buClr>
              <a:buSzPts val="900"/>
              <a:buFont typeface="PT Serif"/>
              <a:buNone/>
            </a:pPr>
            <a:r>
              <a:rPr lang="en-US" sz="850" u="none" strike="noStrike" cap="none" dirty="0">
                <a:solidFill>
                  <a:srgbClr val="FDFFFD"/>
                </a:solidFill>
                <a:latin typeface="Source Sans Pro"/>
                <a:ea typeface="Source Sans Pro"/>
                <a:cs typeface="Source Sans Pro"/>
                <a:sym typeface="Source Sans Pro"/>
              </a:rPr>
              <a:t>Build backlog</a:t>
            </a:r>
            <a:endParaRPr sz="850" u="none" strike="noStrike" cap="none" dirty="0">
              <a:solidFill>
                <a:srgbClr val="000000"/>
              </a:solidFill>
              <a:latin typeface="Source Sans Pro"/>
              <a:ea typeface="Source Sans Pro"/>
              <a:cs typeface="Source Sans Pro"/>
              <a:sym typeface="Source Sans Pro"/>
            </a:endParaRPr>
          </a:p>
        </p:txBody>
      </p:sp>
      <p:sp>
        <p:nvSpPr>
          <p:cNvPr id="772" name="Google Shape;772;p22"/>
          <p:cNvSpPr/>
          <p:nvPr/>
        </p:nvSpPr>
        <p:spPr>
          <a:xfrm>
            <a:off x="2418751" y="4465336"/>
            <a:ext cx="2076955" cy="351728"/>
          </a:xfrm>
          <a:prstGeom prst="rect">
            <a:avLst/>
          </a:prstGeom>
          <a:solidFill>
            <a:schemeClr val="accent6"/>
          </a:solidFill>
          <a:ln>
            <a:noFill/>
          </a:ln>
        </p:spPr>
        <p:txBody>
          <a:bodyPr spcFirstLastPara="1" wrap="square" lIns="60950" tIns="60925" rIns="60950" bIns="60925" anchor="ctr" anchorCtr="0">
            <a:noAutofit/>
          </a:bodyPr>
          <a:lstStyle/>
          <a:p>
            <a:pPr marL="0" marR="0" lvl="0" indent="0" algn="l" rtl="0">
              <a:lnSpc>
                <a:spcPct val="100000"/>
              </a:lnSpc>
              <a:spcBef>
                <a:spcPts val="0"/>
              </a:spcBef>
              <a:spcAft>
                <a:spcPts val="0"/>
              </a:spcAft>
              <a:buClr>
                <a:srgbClr val="FDFFFD"/>
              </a:buClr>
              <a:buSzPts val="900"/>
              <a:buFont typeface="PT Serif"/>
              <a:buNone/>
            </a:pPr>
            <a:r>
              <a:rPr lang="en-US" sz="850" u="none" strike="noStrike" cap="none" dirty="0">
                <a:solidFill>
                  <a:schemeClr val="accent1"/>
                </a:solidFill>
                <a:latin typeface="Source Sans Pro"/>
                <a:ea typeface="Source Sans Pro"/>
                <a:cs typeface="Source Sans Pro"/>
                <a:sym typeface="Source Sans Pro"/>
              </a:rPr>
              <a:t>Data discovery</a:t>
            </a:r>
            <a:endParaRPr sz="850" u="none" strike="noStrike" cap="none" dirty="0">
              <a:solidFill>
                <a:schemeClr val="accent1"/>
              </a:solidFill>
              <a:latin typeface="Source Sans Pro"/>
              <a:ea typeface="Source Sans Pro"/>
              <a:cs typeface="Source Sans Pro"/>
              <a:sym typeface="Source Sans Pro"/>
            </a:endParaRPr>
          </a:p>
        </p:txBody>
      </p:sp>
      <p:sp>
        <p:nvSpPr>
          <p:cNvPr id="773" name="Google Shape;773;p22"/>
          <p:cNvSpPr/>
          <p:nvPr/>
        </p:nvSpPr>
        <p:spPr>
          <a:xfrm>
            <a:off x="4539043" y="4847221"/>
            <a:ext cx="4214873" cy="359180"/>
          </a:xfrm>
          <a:prstGeom prst="rect">
            <a:avLst/>
          </a:prstGeom>
          <a:solidFill>
            <a:schemeClr val="accent6"/>
          </a:solidFill>
          <a:ln w="9525" cap="flat" cmpd="sng">
            <a:solidFill>
              <a:schemeClr val="lt1"/>
            </a:solidFill>
            <a:prstDash val="solid"/>
            <a:round/>
            <a:headEnd type="none" w="sm" len="sm"/>
            <a:tailEnd type="none" w="sm" len="sm"/>
          </a:ln>
        </p:spPr>
        <p:txBody>
          <a:bodyPr spcFirstLastPara="1" wrap="square" lIns="60950" tIns="60925" rIns="60950" bIns="60925" anchor="ctr" anchorCtr="0">
            <a:noAutofit/>
          </a:bodyPr>
          <a:lstStyle/>
          <a:p>
            <a:pPr marL="0" marR="0" lvl="0" indent="0" algn="l" rtl="0">
              <a:lnSpc>
                <a:spcPct val="100000"/>
              </a:lnSpc>
              <a:spcBef>
                <a:spcPts val="0"/>
              </a:spcBef>
              <a:spcAft>
                <a:spcPts val="0"/>
              </a:spcAft>
              <a:buClr>
                <a:srgbClr val="FDFFFD"/>
              </a:buClr>
              <a:buSzPts val="900"/>
              <a:buFont typeface="PT Serif"/>
              <a:buNone/>
            </a:pPr>
            <a:r>
              <a:rPr lang="en-US" sz="850" u="none" strike="noStrike" cap="none" dirty="0">
                <a:solidFill>
                  <a:schemeClr val="accent1"/>
                </a:solidFill>
                <a:latin typeface="Source Sans Pro"/>
                <a:ea typeface="Source Sans Pro"/>
                <a:cs typeface="Source Sans Pro"/>
                <a:sym typeface="Source Sans Pro"/>
              </a:rPr>
              <a:t>Build solution (form UI, data connections, storage, etc.)</a:t>
            </a:r>
            <a:endParaRPr sz="850" u="none" strike="noStrike" cap="none" dirty="0">
              <a:solidFill>
                <a:schemeClr val="accent1"/>
              </a:solidFill>
              <a:latin typeface="Source Sans Pro"/>
              <a:ea typeface="Source Sans Pro"/>
              <a:cs typeface="Source Sans Pro"/>
              <a:sym typeface="Source Sans Pro"/>
            </a:endParaRPr>
          </a:p>
        </p:txBody>
      </p:sp>
      <p:sp>
        <p:nvSpPr>
          <p:cNvPr id="774" name="Google Shape;774;p22"/>
          <p:cNvSpPr/>
          <p:nvPr/>
        </p:nvSpPr>
        <p:spPr>
          <a:xfrm>
            <a:off x="8792328" y="4847221"/>
            <a:ext cx="1925293" cy="359180"/>
          </a:xfrm>
          <a:prstGeom prst="rect">
            <a:avLst/>
          </a:prstGeom>
          <a:solidFill>
            <a:schemeClr val="accent6"/>
          </a:solidFill>
          <a:ln w="9525" cap="flat" cmpd="sng">
            <a:solidFill>
              <a:schemeClr val="lt1"/>
            </a:solidFill>
            <a:prstDash val="solid"/>
            <a:round/>
            <a:headEnd type="none" w="sm" len="sm"/>
            <a:tailEnd type="none" w="sm" len="sm"/>
          </a:ln>
        </p:spPr>
        <p:txBody>
          <a:bodyPr spcFirstLastPara="1" wrap="square" lIns="60950" tIns="60925" rIns="60950" bIns="60925" anchor="ctr" anchorCtr="0">
            <a:noAutofit/>
          </a:bodyPr>
          <a:lstStyle/>
          <a:p>
            <a:pPr marL="0" marR="0" lvl="0" indent="0" algn="l" rtl="0">
              <a:lnSpc>
                <a:spcPct val="100000"/>
              </a:lnSpc>
              <a:spcBef>
                <a:spcPts val="0"/>
              </a:spcBef>
              <a:spcAft>
                <a:spcPts val="0"/>
              </a:spcAft>
              <a:buClr>
                <a:srgbClr val="FDFFFD"/>
              </a:buClr>
              <a:buSzPts val="900"/>
              <a:buFont typeface="PT Serif"/>
              <a:buNone/>
            </a:pPr>
            <a:r>
              <a:rPr lang="en-US" sz="850" u="none" strike="noStrike" cap="none" dirty="0">
                <a:solidFill>
                  <a:schemeClr val="accent1"/>
                </a:solidFill>
                <a:latin typeface="Source Sans Pro"/>
                <a:ea typeface="Source Sans Pro"/>
                <a:cs typeface="Source Sans Pro"/>
                <a:sym typeface="Source Sans Pro"/>
              </a:rPr>
              <a:t>UAT</a:t>
            </a:r>
            <a:endParaRPr sz="850" u="none" strike="noStrike" cap="none" dirty="0">
              <a:solidFill>
                <a:schemeClr val="accent1"/>
              </a:solidFill>
              <a:latin typeface="Source Sans Pro"/>
              <a:ea typeface="Source Sans Pro"/>
              <a:cs typeface="Source Sans Pro"/>
              <a:sym typeface="Source Sans Pro"/>
            </a:endParaRPr>
          </a:p>
        </p:txBody>
      </p:sp>
      <p:sp>
        <p:nvSpPr>
          <p:cNvPr id="775" name="Google Shape;775;p22"/>
          <p:cNvSpPr/>
          <p:nvPr/>
        </p:nvSpPr>
        <p:spPr>
          <a:xfrm>
            <a:off x="2418751" y="4845782"/>
            <a:ext cx="2076955" cy="360619"/>
          </a:xfrm>
          <a:prstGeom prst="rect">
            <a:avLst/>
          </a:prstGeom>
          <a:solidFill>
            <a:schemeClr val="accent6"/>
          </a:solidFill>
          <a:ln>
            <a:noFill/>
          </a:ln>
        </p:spPr>
        <p:txBody>
          <a:bodyPr spcFirstLastPara="1" wrap="square" lIns="60950" tIns="60925" rIns="60950" bIns="60925" anchor="ctr" anchorCtr="0">
            <a:noAutofit/>
          </a:bodyPr>
          <a:lstStyle/>
          <a:p>
            <a:pPr marL="0" marR="0" lvl="0" indent="0" algn="l" rtl="0">
              <a:lnSpc>
                <a:spcPct val="100000"/>
              </a:lnSpc>
              <a:spcBef>
                <a:spcPts val="0"/>
              </a:spcBef>
              <a:spcAft>
                <a:spcPts val="0"/>
              </a:spcAft>
              <a:buClr>
                <a:srgbClr val="FDFFFD"/>
              </a:buClr>
              <a:buSzPts val="900"/>
              <a:buFont typeface="PT Serif"/>
              <a:buNone/>
            </a:pPr>
            <a:r>
              <a:rPr lang="en-US" sz="850" u="none" strike="noStrike" cap="none" dirty="0">
                <a:solidFill>
                  <a:schemeClr val="accent1"/>
                </a:solidFill>
                <a:latin typeface="Source Sans Pro"/>
                <a:ea typeface="Source Sans Pro"/>
                <a:cs typeface="Source Sans Pro"/>
                <a:sym typeface="Source Sans Pro"/>
              </a:rPr>
              <a:t>Define data flows - Systems mapping </a:t>
            </a:r>
            <a:endParaRPr sz="850" u="none" strike="noStrike" cap="none" dirty="0">
              <a:solidFill>
                <a:schemeClr val="accent1"/>
              </a:solidFill>
              <a:latin typeface="Source Sans Pro"/>
              <a:ea typeface="Source Sans Pro"/>
              <a:cs typeface="Source Sans Pro"/>
              <a:sym typeface="Source Sans Pro"/>
            </a:endParaRPr>
          </a:p>
        </p:txBody>
      </p:sp>
      <p:sp>
        <p:nvSpPr>
          <p:cNvPr id="776" name="Google Shape;776;p22"/>
          <p:cNvSpPr/>
          <p:nvPr/>
        </p:nvSpPr>
        <p:spPr>
          <a:xfrm>
            <a:off x="3057441" y="4149908"/>
            <a:ext cx="1438263" cy="270010"/>
          </a:xfrm>
          <a:prstGeom prst="rect">
            <a:avLst/>
          </a:prstGeom>
          <a:solidFill>
            <a:srgbClr val="0365B9"/>
          </a:solidFill>
          <a:ln w="9525" cap="flat" cmpd="sng">
            <a:solidFill>
              <a:schemeClr val="lt1"/>
            </a:solidFill>
            <a:prstDash val="solid"/>
            <a:round/>
            <a:headEnd type="none" w="sm" len="sm"/>
            <a:tailEnd type="none" w="sm" len="sm"/>
          </a:ln>
        </p:spPr>
        <p:txBody>
          <a:bodyPr spcFirstLastPara="1" wrap="square" lIns="60950" tIns="60925" rIns="60950" bIns="60925" anchor="ctr" anchorCtr="0">
            <a:noAutofit/>
          </a:bodyPr>
          <a:lstStyle/>
          <a:p>
            <a:pPr marL="0" marR="0" lvl="0" indent="0" algn="l" rtl="0">
              <a:lnSpc>
                <a:spcPct val="100000"/>
              </a:lnSpc>
              <a:spcBef>
                <a:spcPts val="0"/>
              </a:spcBef>
              <a:spcAft>
                <a:spcPts val="0"/>
              </a:spcAft>
              <a:buClr>
                <a:srgbClr val="FDFFFD"/>
              </a:buClr>
              <a:buSzPts val="900"/>
              <a:buFont typeface="PT Serif"/>
              <a:buNone/>
            </a:pPr>
            <a:r>
              <a:rPr lang="en-US" sz="850" u="none" strike="noStrike" cap="none" dirty="0">
                <a:solidFill>
                  <a:srgbClr val="FDFFFD"/>
                </a:solidFill>
                <a:latin typeface="Source Sans Pro"/>
                <a:ea typeface="Source Sans Pro"/>
                <a:cs typeface="Source Sans Pro"/>
                <a:sym typeface="Source Sans Pro"/>
              </a:rPr>
              <a:t>User flows</a:t>
            </a:r>
            <a:endParaRPr sz="850" u="none" strike="noStrike" cap="none" dirty="0">
              <a:solidFill>
                <a:srgbClr val="000000"/>
              </a:solidFill>
              <a:latin typeface="Source Sans Pro"/>
              <a:ea typeface="Source Sans Pro"/>
              <a:cs typeface="Source Sans Pro"/>
              <a:sym typeface="Source Sans Pro"/>
            </a:endParaRPr>
          </a:p>
        </p:txBody>
      </p:sp>
      <p:sp>
        <p:nvSpPr>
          <p:cNvPr id="777" name="Google Shape;777;p22"/>
          <p:cNvSpPr/>
          <p:nvPr/>
        </p:nvSpPr>
        <p:spPr>
          <a:xfrm>
            <a:off x="2400627" y="3387711"/>
            <a:ext cx="871897" cy="439716"/>
          </a:xfrm>
          <a:prstGeom prst="rect">
            <a:avLst/>
          </a:prstGeom>
          <a:solidFill>
            <a:srgbClr val="0365B9"/>
          </a:solidFill>
          <a:ln w="9525" cap="flat" cmpd="sng">
            <a:solidFill>
              <a:schemeClr val="lt1"/>
            </a:solidFill>
            <a:prstDash val="solid"/>
            <a:round/>
            <a:headEnd type="none" w="sm" len="sm"/>
            <a:tailEnd type="none" w="sm" len="sm"/>
          </a:ln>
        </p:spPr>
        <p:txBody>
          <a:bodyPr spcFirstLastPara="1" wrap="square" lIns="60950" tIns="60925" rIns="60950" bIns="60925" anchor="ctr" anchorCtr="0">
            <a:noAutofit/>
          </a:bodyPr>
          <a:lstStyle/>
          <a:p>
            <a:pPr marL="0" marR="0" lvl="0" indent="0" algn="l" rtl="0">
              <a:lnSpc>
                <a:spcPct val="100000"/>
              </a:lnSpc>
              <a:spcBef>
                <a:spcPts val="0"/>
              </a:spcBef>
              <a:spcAft>
                <a:spcPts val="0"/>
              </a:spcAft>
              <a:buClr>
                <a:srgbClr val="FDFFFD"/>
              </a:buClr>
              <a:buSzPts val="900"/>
              <a:buFont typeface="PT Serif"/>
              <a:buNone/>
            </a:pPr>
            <a:r>
              <a:rPr lang="en-US" sz="850" u="none" strike="noStrike" cap="none" dirty="0">
                <a:solidFill>
                  <a:srgbClr val="FDFFFD"/>
                </a:solidFill>
                <a:latin typeface="Source Sans Pro"/>
                <a:ea typeface="Source Sans Pro"/>
                <a:cs typeface="Source Sans Pro"/>
                <a:sym typeface="Source Sans Pro"/>
              </a:rPr>
              <a:t>Testing prep</a:t>
            </a:r>
            <a:endParaRPr sz="850" u="none" strike="noStrike" cap="none" dirty="0">
              <a:solidFill>
                <a:srgbClr val="FDFFFD"/>
              </a:solidFill>
              <a:latin typeface="Source Sans Pro"/>
              <a:ea typeface="Source Sans Pro"/>
              <a:cs typeface="Source Sans Pro"/>
              <a:sym typeface="Source Sans Pro"/>
            </a:endParaRPr>
          </a:p>
        </p:txBody>
      </p:sp>
      <p:sp>
        <p:nvSpPr>
          <p:cNvPr id="778" name="Google Shape;778;p22"/>
          <p:cNvSpPr/>
          <p:nvPr/>
        </p:nvSpPr>
        <p:spPr>
          <a:xfrm>
            <a:off x="5940142" y="3400677"/>
            <a:ext cx="686323" cy="439716"/>
          </a:xfrm>
          <a:prstGeom prst="rect">
            <a:avLst/>
          </a:prstGeom>
          <a:solidFill>
            <a:srgbClr val="0365B9"/>
          </a:solidFill>
          <a:ln w="9525" cap="flat" cmpd="sng">
            <a:solidFill>
              <a:schemeClr val="lt1"/>
            </a:solidFill>
            <a:prstDash val="solid"/>
            <a:round/>
            <a:headEnd type="none" w="sm" len="sm"/>
            <a:tailEnd type="none" w="sm" len="sm"/>
          </a:ln>
        </p:spPr>
        <p:txBody>
          <a:bodyPr spcFirstLastPara="1" wrap="square" lIns="60950" tIns="60925" rIns="60950" bIns="60925" anchor="ctr" anchorCtr="0">
            <a:noAutofit/>
          </a:bodyPr>
          <a:lstStyle/>
          <a:p>
            <a:pPr marL="0" marR="0" lvl="0" indent="0" algn="l" rtl="0">
              <a:lnSpc>
                <a:spcPct val="100000"/>
              </a:lnSpc>
              <a:spcBef>
                <a:spcPts val="0"/>
              </a:spcBef>
              <a:spcAft>
                <a:spcPts val="0"/>
              </a:spcAft>
              <a:buClr>
                <a:srgbClr val="FDFFFD"/>
              </a:buClr>
              <a:buSzPts val="900"/>
              <a:buFont typeface="PT Serif"/>
              <a:buNone/>
            </a:pPr>
            <a:r>
              <a:rPr lang="en-US" sz="850" u="none" strike="noStrike" cap="none" dirty="0">
                <a:solidFill>
                  <a:srgbClr val="FDFFFD"/>
                </a:solidFill>
                <a:latin typeface="Source Sans Pro"/>
                <a:ea typeface="Source Sans Pro"/>
                <a:cs typeface="Source Sans Pro"/>
                <a:sym typeface="Source Sans Pro"/>
              </a:rPr>
              <a:t>Testing prep &amp; recruiting</a:t>
            </a:r>
            <a:endParaRPr sz="850" u="none" strike="noStrike" cap="none" dirty="0">
              <a:solidFill>
                <a:srgbClr val="FDFFFD"/>
              </a:solidFill>
              <a:latin typeface="Source Sans Pro"/>
              <a:ea typeface="Source Sans Pro"/>
              <a:cs typeface="Source Sans Pro"/>
              <a:sym typeface="Source Sans Pro"/>
            </a:endParaRPr>
          </a:p>
        </p:txBody>
      </p:sp>
      <p:sp>
        <p:nvSpPr>
          <p:cNvPr id="779" name="Google Shape;779;p22"/>
          <p:cNvSpPr/>
          <p:nvPr/>
        </p:nvSpPr>
        <p:spPr>
          <a:xfrm>
            <a:off x="4545580" y="3850718"/>
            <a:ext cx="2084815" cy="269906"/>
          </a:xfrm>
          <a:prstGeom prst="rect">
            <a:avLst/>
          </a:prstGeom>
          <a:solidFill>
            <a:srgbClr val="0365B9"/>
          </a:solidFill>
          <a:ln w="9525" cap="flat" cmpd="sng">
            <a:solidFill>
              <a:schemeClr val="lt1"/>
            </a:solidFill>
            <a:prstDash val="solid"/>
            <a:round/>
            <a:headEnd type="none" w="sm" len="sm"/>
            <a:tailEnd type="none" w="sm" len="sm"/>
          </a:ln>
        </p:spPr>
        <p:txBody>
          <a:bodyPr spcFirstLastPara="1" wrap="square" lIns="60950" tIns="60925" rIns="60950" bIns="60925" anchor="ctr" anchorCtr="0">
            <a:noAutofit/>
          </a:bodyPr>
          <a:lstStyle/>
          <a:p>
            <a:pPr marL="0" marR="0" lvl="0" indent="0" algn="l" rtl="0">
              <a:lnSpc>
                <a:spcPct val="100000"/>
              </a:lnSpc>
              <a:spcBef>
                <a:spcPts val="0"/>
              </a:spcBef>
              <a:spcAft>
                <a:spcPts val="0"/>
              </a:spcAft>
              <a:buClr>
                <a:srgbClr val="FDFFFD"/>
              </a:buClr>
              <a:buSzPts val="900"/>
              <a:buFont typeface="PT Serif"/>
              <a:buNone/>
            </a:pPr>
            <a:r>
              <a:rPr lang="en-US" sz="850" u="none" strike="noStrike" cap="none" dirty="0">
                <a:solidFill>
                  <a:srgbClr val="FDFFFD"/>
                </a:solidFill>
                <a:latin typeface="Source Sans Pro"/>
                <a:ea typeface="Source Sans Pro"/>
                <a:cs typeface="Source Sans Pro"/>
                <a:sym typeface="Source Sans Pro"/>
              </a:rPr>
              <a:t>Design iterations</a:t>
            </a:r>
            <a:endParaRPr sz="850" u="none" strike="noStrike" cap="none" dirty="0">
              <a:solidFill>
                <a:srgbClr val="000000"/>
              </a:solidFill>
              <a:latin typeface="Source Sans Pro"/>
              <a:ea typeface="Source Sans Pro"/>
              <a:cs typeface="Source Sans Pro"/>
              <a:sym typeface="Source Sans Pro"/>
            </a:endParaRPr>
          </a:p>
        </p:txBody>
      </p:sp>
      <p:sp>
        <p:nvSpPr>
          <p:cNvPr id="780" name="Google Shape;780;p22"/>
          <p:cNvSpPr/>
          <p:nvPr/>
        </p:nvSpPr>
        <p:spPr>
          <a:xfrm>
            <a:off x="1467640" y="2662171"/>
            <a:ext cx="906977" cy="325660"/>
          </a:xfrm>
          <a:prstGeom prst="rect">
            <a:avLst/>
          </a:prstGeom>
          <a:solidFill>
            <a:schemeClr val="accent1"/>
          </a:solidFill>
          <a:ln w="9525" cap="flat" cmpd="sng">
            <a:solidFill>
              <a:schemeClr val="lt1"/>
            </a:solidFill>
            <a:prstDash val="solid"/>
            <a:round/>
            <a:headEnd type="none" w="sm" len="sm"/>
            <a:tailEnd type="none" w="sm" len="sm"/>
          </a:ln>
        </p:spPr>
        <p:txBody>
          <a:bodyPr spcFirstLastPara="1" wrap="square" lIns="60950" tIns="60925" rIns="60950" bIns="60925" anchor="ctr" anchorCtr="0">
            <a:noAutofit/>
          </a:bodyPr>
          <a:lstStyle/>
          <a:p>
            <a:pPr marL="0" marR="0" lvl="0" indent="0" algn="l" rtl="0">
              <a:lnSpc>
                <a:spcPct val="100000"/>
              </a:lnSpc>
              <a:spcBef>
                <a:spcPts val="0"/>
              </a:spcBef>
              <a:spcAft>
                <a:spcPts val="0"/>
              </a:spcAft>
              <a:buClr>
                <a:srgbClr val="FDFFFD"/>
              </a:buClr>
              <a:buSzPts val="900"/>
              <a:buFont typeface="PT Serif"/>
              <a:buNone/>
            </a:pPr>
            <a:r>
              <a:rPr lang="en-US" sz="850" u="none" strike="noStrike" cap="none" dirty="0">
                <a:solidFill>
                  <a:srgbClr val="FDFFFD"/>
                </a:solidFill>
                <a:latin typeface="Source Sans Pro"/>
                <a:ea typeface="Source Sans Pro"/>
                <a:cs typeface="Source Sans Pro"/>
                <a:sym typeface="Source Sans Pro"/>
              </a:rPr>
              <a:t>PIV Onboarding</a:t>
            </a:r>
            <a:endParaRPr sz="850" u="none" strike="noStrike" cap="none" dirty="0">
              <a:solidFill>
                <a:srgbClr val="000000"/>
              </a:solidFill>
              <a:latin typeface="Source Sans Pro"/>
              <a:ea typeface="Source Sans Pro"/>
              <a:cs typeface="Source Sans Pro"/>
              <a:sym typeface="Source Sans Pro"/>
            </a:endParaRPr>
          </a:p>
        </p:txBody>
      </p:sp>
      <p:sp>
        <p:nvSpPr>
          <p:cNvPr id="781" name="Google Shape;781;p22"/>
          <p:cNvSpPr/>
          <p:nvPr/>
        </p:nvSpPr>
        <p:spPr>
          <a:xfrm>
            <a:off x="2418751" y="3850614"/>
            <a:ext cx="2076955" cy="269906"/>
          </a:xfrm>
          <a:prstGeom prst="rect">
            <a:avLst/>
          </a:prstGeom>
          <a:solidFill>
            <a:srgbClr val="0365B9"/>
          </a:solidFill>
          <a:ln w="9525" cap="flat" cmpd="sng">
            <a:solidFill>
              <a:schemeClr val="lt1"/>
            </a:solidFill>
            <a:prstDash val="solid"/>
            <a:round/>
            <a:headEnd type="none" w="sm" len="sm"/>
            <a:tailEnd type="none" w="sm" len="sm"/>
          </a:ln>
        </p:spPr>
        <p:txBody>
          <a:bodyPr spcFirstLastPara="1" wrap="square" lIns="60950" tIns="60925" rIns="60950" bIns="60925" anchor="ctr" anchorCtr="0">
            <a:noAutofit/>
          </a:bodyPr>
          <a:lstStyle/>
          <a:p>
            <a:pPr marL="0" marR="0" lvl="0" indent="0" algn="l" rtl="0">
              <a:lnSpc>
                <a:spcPct val="100000"/>
              </a:lnSpc>
              <a:spcBef>
                <a:spcPts val="0"/>
              </a:spcBef>
              <a:spcAft>
                <a:spcPts val="0"/>
              </a:spcAft>
              <a:buClr>
                <a:srgbClr val="FDFFFD"/>
              </a:buClr>
              <a:buSzPts val="900"/>
              <a:buFont typeface="PT Serif"/>
              <a:buNone/>
            </a:pPr>
            <a:r>
              <a:rPr lang="en-US" sz="850" u="none" strike="noStrike" cap="none" dirty="0">
                <a:solidFill>
                  <a:srgbClr val="FDFFFD"/>
                </a:solidFill>
                <a:latin typeface="Source Sans Pro"/>
                <a:ea typeface="Source Sans Pro"/>
                <a:cs typeface="Source Sans Pro"/>
                <a:sym typeface="Source Sans Pro"/>
              </a:rPr>
              <a:t>Wireframes &amp; Design</a:t>
            </a:r>
            <a:endParaRPr sz="850" u="none" strike="noStrike" cap="none" dirty="0">
              <a:solidFill>
                <a:srgbClr val="000000"/>
              </a:solidFill>
              <a:latin typeface="Source Sans Pro"/>
              <a:ea typeface="Source Sans Pro"/>
              <a:cs typeface="Source Sans Pro"/>
              <a:sym typeface="Source Sans Pro"/>
            </a:endParaRPr>
          </a:p>
        </p:txBody>
      </p:sp>
      <p:sp>
        <p:nvSpPr>
          <p:cNvPr id="782" name="Google Shape;782;p22"/>
          <p:cNvSpPr/>
          <p:nvPr/>
        </p:nvSpPr>
        <p:spPr>
          <a:xfrm>
            <a:off x="6668486" y="3850614"/>
            <a:ext cx="2084815" cy="268191"/>
          </a:xfrm>
          <a:prstGeom prst="rect">
            <a:avLst/>
          </a:prstGeom>
          <a:solidFill>
            <a:srgbClr val="0365B9"/>
          </a:solidFill>
          <a:ln w="9525" cap="flat" cmpd="sng">
            <a:solidFill>
              <a:schemeClr val="lt1"/>
            </a:solidFill>
            <a:prstDash val="solid"/>
            <a:round/>
            <a:headEnd type="none" w="sm" len="sm"/>
            <a:tailEnd type="none" w="sm" len="sm"/>
          </a:ln>
        </p:spPr>
        <p:txBody>
          <a:bodyPr spcFirstLastPara="1" wrap="square" lIns="60950" tIns="60925" rIns="60950" bIns="60925" anchor="ctr" anchorCtr="0">
            <a:noAutofit/>
          </a:bodyPr>
          <a:lstStyle/>
          <a:p>
            <a:pPr marL="0" marR="0" lvl="0" indent="0" algn="l" rtl="0">
              <a:lnSpc>
                <a:spcPct val="100000"/>
              </a:lnSpc>
              <a:spcBef>
                <a:spcPts val="0"/>
              </a:spcBef>
              <a:spcAft>
                <a:spcPts val="0"/>
              </a:spcAft>
              <a:buClr>
                <a:srgbClr val="FDFFFD"/>
              </a:buClr>
              <a:buSzPts val="900"/>
              <a:buFont typeface="PT Serif"/>
              <a:buNone/>
            </a:pPr>
            <a:r>
              <a:rPr lang="en-US" sz="850" u="none" strike="noStrike" cap="none" dirty="0">
                <a:solidFill>
                  <a:srgbClr val="FDFFFD"/>
                </a:solidFill>
                <a:latin typeface="Source Sans Pro"/>
                <a:ea typeface="Source Sans Pro"/>
                <a:cs typeface="Source Sans Pro"/>
                <a:sym typeface="Source Sans Pro"/>
              </a:rPr>
              <a:t>Design iterations</a:t>
            </a:r>
            <a:endParaRPr sz="850" u="none" strike="noStrike" cap="none" dirty="0">
              <a:solidFill>
                <a:srgbClr val="FDFFFD"/>
              </a:solidFill>
              <a:latin typeface="Source Sans Pro"/>
              <a:ea typeface="Source Sans Pro"/>
              <a:cs typeface="Source Sans Pro"/>
              <a:sym typeface="Source Sans Pro"/>
            </a:endParaRPr>
          </a:p>
        </p:txBody>
      </p:sp>
      <p:sp>
        <p:nvSpPr>
          <p:cNvPr id="783" name="Google Shape;783;p22"/>
          <p:cNvSpPr/>
          <p:nvPr/>
        </p:nvSpPr>
        <p:spPr>
          <a:xfrm>
            <a:off x="10745707" y="3381617"/>
            <a:ext cx="1026387" cy="439716"/>
          </a:xfrm>
          <a:prstGeom prst="rect">
            <a:avLst/>
          </a:prstGeom>
          <a:solidFill>
            <a:srgbClr val="0365B9"/>
          </a:solidFill>
          <a:ln w="9525" cap="flat" cmpd="sng">
            <a:solidFill>
              <a:schemeClr val="lt1"/>
            </a:solidFill>
            <a:prstDash val="solid"/>
            <a:round/>
            <a:headEnd type="none" w="sm" len="sm"/>
            <a:tailEnd type="none" w="sm" len="sm"/>
          </a:ln>
        </p:spPr>
        <p:txBody>
          <a:bodyPr spcFirstLastPara="1" wrap="square" lIns="60950" tIns="60925" rIns="60950" bIns="60925" anchor="ctr" anchorCtr="0">
            <a:noAutofit/>
          </a:bodyPr>
          <a:lstStyle/>
          <a:p>
            <a:pPr marL="0" marR="0" lvl="0" indent="0" algn="l" rtl="0">
              <a:lnSpc>
                <a:spcPct val="100000"/>
              </a:lnSpc>
              <a:spcBef>
                <a:spcPts val="0"/>
              </a:spcBef>
              <a:spcAft>
                <a:spcPts val="0"/>
              </a:spcAft>
              <a:buClr>
                <a:srgbClr val="FDFFFD"/>
              </a:buClr>
              <a:buSzPts val="900"/>
              <a:buFont typeface="PT Serif"/>
              <a:buNone/>
            </a:pPr>
            <a:r>
              <a:rPr lang="en-US" sz="850" u="none" strike="noStrike" cap="none" dirty="0">
                <a:solidFill>
                  <a:srgbClr val="FDFFFD"/>
                </a:solidFill>
                <a:latin typeface="Source Sans Pro"/>
                <a:ea typeface="Source Sans Pro"/>
                <a:cs typeface="Source Sans Pro"/>
                <a:sym typeface="Source Sans Pro"/>
              </a:rPr>
              <a:t>Create post-MVP design refinements</a:t>
            </a:r>
            <a:endParaRPr sz="850" u="none" strike="noStrike" cap="none" dirty="0">
              <a:solidFill>
                <a:srgbClr val="FDFFFD"/>
              </a:solidFill>
              <a:latin typeface="Source Sans Pro"/>
              <a:ea typeface="Source Sans Pro"/>
              <a:cs typeface="Source Sans Pro"/>
              <a:sym typeface="Source Sans Pro"/>
            </a:endParaRPr>
          </a:p>
        </p:txBody>
      </p:sp>
      <p:sp>
        <p:nvSpPr>
          <p:cNvPr id="784" name="Google Shape;784;p22"/>
          <p:cNvSpPr/>
          <p:nvPr/>
        </p:nvSpPr>
        <p:spPr>
          <a:xfrm>
            <a:off x="8792328" y="3850626"/>
            <a:ext cx="1925293" cy="268191"/>
          </a:xfrm>
          <a:prstGeom prst="rect">
            <a:avLst/>
          </a:prstGeom>
          <a:solidFill>
            <a:srgbClr val="0365B9"/>
          </a:solidFill>
          <a:ln w="9525" cap="flat" cmpd="sng">
            <a:solidFill>
              <a:schemeClr val="lt1"/>
            </a:solidFill>
            <a:prstDash val="solid"/>
            <a:round/>
            <a:headEnd type="none" w="sm" len="sm"/>
            <a:tailEnd type="none" w="sm" len="sm"/>
          </a:ln>
        </p:spPr>
        <p:txBody>
          <a:bodyPr spcFirstLastPara="1" wrap="square" lIns="60950" tIns="60925" rIns="60950" bIns="60925" anchor="ctr" anchorCtr="0">
            <a:noAutofit/>
          </a:bodyPr>
          <a:lstStyle/>
          <a:p>
            <a:pPr marL="0" marR="0" lvl="0" indent="0" algn="l" rtl="0">
              <a:lnSpc>
                <a:spcPct val="100000"/>
              </a:lnSpc>
              <a:spcBef>
                <a:spcPts val="0"/>
              </a:spcBef>
              <a:spcAft>
                <a:spcPts val="0"/>
              </a:spcAft>
              <a:buClr>
                <a:srgbClr val="FDFFFD"/>
              </a:buClr>
              <a:buSzPts val="900"/>
              <a:buFont typeface="PT Serif"/>
              <a:buNone/>
            </a:pPr>
            <a:r>
              <a:rPr lang="en-US" sz="850" u="none" strike="noStrike" cap="none" dirty="0">
                <a:solidFill>
                  <a:srgbClr val="FDFFFD"/>
                </a:solidFill>
                <a:latin typeface="Source Sans Pro"/>
                <a:ea typeface="Source Sans Pro"/>
                <a:cs typeface="Source Sans Pro"/>
                <a:sym typeface="Source Sans Pro"/>
              </a:rPr>
              <a:t>Design QA</a:t>
            </a:r>
            <a:endParaRPr sz="850" u="none" strike="noStrike" cap="none" dirty="0">
              <a:solidFill>
                <a:srgbClr val="FDFFFD"/>
              </a:solidFill>
              <a:latin typeface="Source Sans Pro"/>
              <a:ea typeface="Source Sans Pro"/>
              <a:cs typeface="Source Sans Pro"/>
              <a:sym typeface="Source Sans Pro"/>
            </a:endParaRPr>
          </a:p>
        </p:txBody>
      </p:sp>
      <p:sp>
        <p:nvSpPr>
          <p:cNvPr id="786" name="Google Shape;786;p22"/>
          <p:cNvSpPr/>
          <p:nvPr/>
        </p:nvSpPr>
        <p:spPr>
          <a:xfrm>
            <a:off x="11645342" y="5390388"/>
            <a:ext cx="219456" cy="223548"/>
          </a:xfrm>
          <a:prstGeom prst="diamond">
            <a:avLst/>
          </a:prstGeom>
          <a:solidFill>
            <a:schemeClr val="accent4"/>
          </a:solidFill>
          <a:ln w="9525" cap="flat" cmpd="sng">
            <a:solidFill>
              <a:schemeClr val="lt1"/>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chemeClr val="dk1"/>
              </a:buClr>
              <a:buSzPts val="900"/>
              <a:buFont typeface="Calibri"/>
              <a:buNone/>
            </a:pPr>
            <a:endParaRPr sz="900" b="0" i="0" u="none" strike="noStrike" cap="none" dirty="0">
              <a:solidFill>
                <a:srgbClr val="202120"/>
              </a:solidFill>
              <a:latin typeface="PT Serif"/>
              <a:ea typeface="PT Serif"/>
              <a:cs typeface="PT Serif"/>
              <a:sym typeface="PT Serif"/>
            </a:endParaRPr>
          </a:p>
        </p:txBody>
      </p:sp>
      <p:cxnSp>
        <p:nvCxnSpPr>
          <p:cNvPr id="787" name="Google Shape;787;p22"/>
          <p:cNvCxnSpPr/>
          <p:nvPr/>
        </p:nvCxnSpPr>
        <p:spPr>
          <a:xfrm>
            <a:off x="1467640" y="1758481"/>
            <a:ext cx="906977" cy="0"/>
          </a:xfrm>
          <a:prstGeom prst="straightConnector1">
            <a:avLst/>
          </a:prstGeom>
          <a:noFill/>
          <a:ln w="12700" cap="flat" cmpd="sng">
            <a:solidFill>
              <a:schemeClr val="dk1"/>
            </a:solidFill>
            <a:prstDash val="solid"/>
            <a:round/>
            <a:headEnd type="none" w="sm" len="sm"/>
            <a:tailEnd type="none" w="sm" len="sm"/>
          </a:ln>
        </p:spPr>
      </p:cxnSp>
      <p:cxnSp>
        <p:nvCxnSpPr>
          <p:cNvPr id="788" name="Google Shape;788;p22"/>
          <p:cNvCxnSpPr/>
          <p:nvPr/>
        </p:nvCxnSpPr>
        <p:spPr>
          <a:xfrm>
            <a:off x="2418751" y="1758481"/>
            <a:ext cx="2076955" cy="0"/>
          </a:xfrm>
          <a:prstGeom prst="straightConnector1">
            <a:avLst/>
          </a:prstGeom>
          <a:noFill/>
          <a:ln w="12700" cap="flat" cmpd="sng">
            <a:solidFill>
              <a:schemeClr val="dk1"/>
            </a:solidFill>
            <a:prstDash val="solid"/>
            <a:round/>
            <a:headEnd type="none" w="sm" len="sm"/>
            <a:tailEnd type="none" w="sm" len="sm"/>
          </a:ln>
        </p:spPr>
      </p:cxnSp>
      <p:cxnSp>
        <p:nvCxnSpPr>
          <p:cNvPr id="789" name="Google Shape;789;p22"/>
          <p:cNvCxnSpPr/>
          <p:nvPr/>
        </p:nvCxnSpPr>
        <p:spPr>
          <a:xfrm>
            <a:off x="4545580" y="1758481"/>
            <a:ext cx="2084815" cy="0"/>
          </a:xfrm>
          <a:prstGeom prst="straightConnector1">
            <a:avLst/>
          </a:prstGeom>
          <a:noFill/>
          <a:ln w="12700" cap="flat" cmpd="sng">
            <a:solidFill>
              <a:schemeClr val="dk1"/>
            </a:solidFill>
            <a:prstDash val="solid"/>
            <a:round/>
            <a:headEnd type="none" w="sm" len="sm"/>
            <a:tailEnd type="none" w="sm" len="sm"/>
          </a:ln>
        </p:spPr>
      </p:cxnSp>
      <p:cxnSp>
        <p:nvCxnSpPr>
          <p:cNvPr id="790" name="Google Shape;790;p22"/>
          <p:cNvCxnSpPr/>
          <p:nvPr/>
        </p:nvCxnSpPr>
        <p:spPr>
          <a:xfrm>
            <a:off x="6668486" y="1758481"/>
            <a:ext cx="2084815" cy="0"/>
          </a:xfrm>
          <a:prstGeom prst="straightConnector1">
            <a:avLst/>
          </a:prstGeom>
          <a:noFill/>
          <a:ln w="12700" cap="flat" cmpd="sng">
            <a:solidFill>
              <a:schemeClr val="dk1"/>
            </a:solidFill>
            <a:prstDash val="solid"/>
            <a:round/>
            <a:headEnd type="none" w="sm" len="sm"/>
            <a:tailEnd type="none" w="sm" len="sm"/>
          </a:ln>
        </p:spPr>
      </p:cxnSp>
      <p:cxnSp>
        <p:nvCxnSpPr>
          <p:cNvPr id="791" name="Google Shape;791;p22"/>
          <p:cNvCxnSpPr/>
          <p:nvPr/>
        </p:nvCxnSpPr>
        <p:spPr>
          <a:xfrm>
            <a:off x="8792328" y="1758481"/>
            <a:ext cx="1925293" cy="0"/>
          </a:xfrm>
          <a:prstGeom prst="straightConnector1">
            <a:avLst/>
          </a:prstGeom>
          <a:noFill/>
          <a:ln w="12700" cap="flat" cmpd="sng">
            <a:solidFill>
              <a:schemeClr val="dk1"/>
            </a:solidFill>
            <a:prstDash val="solid"/>
            <a:round/>
            <a:headEnd type="none" w="sm" len="sm"/>
            <a:tailEnd type="none" w="sm" len="sm"/>
          </a:ln>
        </p:spPr>
      </p:cxnSp>
      <p:cxnSp>
        <p:nvCxnSpPr>
          <p:cNvPr id="792" name="Google Shape;792;p22"/>
          <p:cNvCxnSpPr/>
          <p:nvPr/>
        </p:nvCxnSpPr>
        <p:spPr>
          <a:xfrm>
            <a:off x="10756836" y="1758481"/>
            <a:ext cx="1016064" cy="0"/>
          </a:xfrm>
          <a:prstGeom prst="straightConnector1">
            <a:avLst/>
          </a:prstGeom>
          <a:noFill/>
          <a:ln w="12700" cap="flat" cmpd="sng">
            <a:solidFill>
              <a:schemeClr val="dk1"/>
            </a:solidFill>
            <a:prstDash val="solid"/>
            <a:round/>
            <a:headEnd type="none" w="sm" len="sm"/>
            <a:tailEnd type="none" w="sm" len="sm"/>
          </a:ln>
        </p:spPr>
      </p:cxnSp>
      <p:pic>
        <p:nvPicPr>
          <p:cNvPr id="793" name="Google Shape;793;p22"/>
          <p:cNvPicPr preferRelativeResize="0"/>
          <p:nvPr/>
        </p:nvPicPr>
        <p:blipFill rotWithShape="1">
          <a:blip r:embed="rId5">
            <a:alphaModFix/>
          </a:blip>
          <a:srcRect/>
          <a:stretch/>
        </p:blipFill>
        <p:spPr>
          <a:xfrm>
            <a:off x="432433" y="4832132"/>
            <a:ext cx="265176" cy="265176"/>
          </a:xfrm>
          <a:prstGeom prst="rect">
            <a:avLst/>
          </a:prstGeom>
          <a:noFill/>
          <a:ln>
            <a:noFill/>
          </a:ln>
        </p:spPr>
      </p:pic>
      <p:cxnSp>
        <p:nvCxnSpPr>
          <p:cNvPr id="794" name="Google Shape;794;p22"/>
          <p:cNvCxnSpPr/>
          <p:nvPr/>
        </p:nvCxnSpPr>
        <p:spPr>
          <a:xfrm>
            <a:off x="432433" y="5219016"/>
            <a:ext cx="11340467" cy="0"/>
          </a:xfrm>
          <a:prstGeom prst="straightConnector1">
            <a:avLst/>
          </a:prstGeom>
          <a:noFill/>
          <a:ln w="9525" cap="flat" cmpd="sng">
            <a:solidFill>
              <a:srgbClr val="747C74"/>
            </a:solidFill>
            <a:prstDash val="solid"/>
            <a:round/>
            <a:headEnd type="none" w="sm" len="sm"/>
            <a:tailEnd type="none" w="sm" len="sm"/>
          </a:ln>
        </p:spPr>
      </p:cxnSp>
      <p:sp>
        <p:nvSpPr>
          <p:cNvPr id="795" name="Google Shape;795;p22"/>
          <p:cNvSpPr/>
          <p:nvPr/>
        </p:nvSpPr>
        <p:spPr>
          <a:xfrm>
            <a:off x="432434" y="5331382"/>
            <a:ext cx="813826" cy="276999"/>
          </a:xfrm>
          <a:prstGeom prst="rect">
            <a:avLst/>
          </a:prstGeom>
          <a:solidFill>
            <a:schemeClr val="lt1"/>
          </a:solid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u="none" strike="noStrike" cap="none" dirty="0">
                <a:solidFill>
                  <a:schemeClr val="dk2"/>
                </a:solidFill>
                <a:latin typeface="Source Sans Pro Semibold"/>
                <a:ea typeface="Source Sans Pro Semibold"/>
                <a:cs typeface="Source Sans Pro Semibold"/>
                <a:sym typeface="Source Sans Pro SemiBold"/>
              </a:rPr>
              <a:t>Collaboration Cycle</a:t>
            </a:r>
            <a:endParaRPr sz="900" b="1" u="none" strike="noStrike" cap="none" dirty="0">
              <a:solidFill>
                <a:schemeClr val="dk2"/>
              </a:solidFill>
              <a:latin typeface="Source Sans Pro Semibold"/>
              <a:ea typeface="Source Sans Pro Semibold"/>
              <a:cs typeface="Source Sans Pro Semibold"/>
              <a:sym typeface="Source Sans Pro SemiBold"/>
            </a:endParaRPr>
          </a:p>
        </p:txBody>
      </p:sp>
      <p:pic>
        <p:nvPicPr>
          <p:cNvPr id="796" name="Google Shape;796;p22"/>
          <p:cNvPicPr preferRelativeResize="0"/>
          <p:nvPr/>
        </p:nvPicPr>
        <p:blipFill rotWithShape="1">
          <a:blip r:embed="rId6">
            <a:alphaModFix/>
          </a:blip>
          <a:srcRect/>
          <a:stretch/>
        </p:blipFill>
        <p:spPr>
          <a:xfrm>
            <a:off x="432433" y="5656190"/>
            <a:ext cx="265176" cy="265176"/>
          </a:xfrm>
          <a:prstGeom prst="rect">
            <a:avLst/>
          </a:prstGeom>
          <a:noFill/>
          <a:ln>
            <a:noFill/>
          </a:ln>
        </p:spPr>
      </p:pic>
      <p:sp>
        <p:nvSpPr>
          <p:cNvPr id="797" name="Google Shape;797;p22"/>
          <p:cNvSpPr txBox="1"/>
          <p:nvPr/>
        </p:nvSpPr>
        <p:spPr>
          <a:xfrm>
            <a:off x="2409497" y="5268061"/>
            <a:ext cx="495673" cy="138499"/>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202120"/>
              </a:buClr>
              <a:buSzPts val="900"/>
              <a:buFont typeface="PT Serif"/>
              <a:buNone/>
            </a:pPr>
            <a:r>
              <a:rPr lang="en-US" sz="900" i="0" u="none" strike="noStrike" cap="none" dirty="0">
                <a:solidFill>
                  <a:srgbClr val="202120"/>
                </a:solidFill>
                <a:latin typeface="PT Serif"/>
                <a:ea typeface="PT Serif"/>
                <a:cs typeface="PT Serif"/>
                <a:sym typeface="PT Serif"/>
              </a:rPr>
              <a:t>Kickoff</a:t>
            </a:r>
            <a:endParaRPr sz="900" i="0" u="none" strike="noStrike" cap="none" dirty="0">
              <a:solidFill>
                <a:srgbClr val="202120"/>
              </a:solidFill>
              <a:latin typeface="PT Serif"/>
              <a:ea typeface="PT Serif"/>
              <a:cs typeface="PT Serif"/>
              <a:sym typeface="PT Serif"/>
            </a:endParaRPr>
          </a:p>
        </p:txBody>
      </p:sp>
      <p:sp>
        <p:nvSpPr>
          <p:cNvPr id="798" name="Google Shape;798;p22"/>
          <p:cNvSpPr/>
          <p:nvPr/>
        </p:nvSpPr>
        <p:spPr>
          <a:xfrm>
            <a:off x="2555323" y="5420068"/>
            <a:ext cx="219456" cy="223548"/>
          </a:xfrm>
          <a:prstGeom prst="diamond">
            <a:avLst/>
          </a:prstGeom>
          <a:solidFill>
            <a:srgbClr val="01213C"/>
          </a:solidFill>
          <a:ln w="9525" cap="flat" cmpd="sng">
            <a:solidFill>
              <a:schemeClr val="lt1"/>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chemeClr val="dk1"/>
              </a:buClr>
              <a:buSzPts val="900"/>
              <a:buFont typeface="Calibri"/>
              <a:buNone/>
            </a:pPr>
            <a:endParaRPr sz="900" b="0" i="0" u="none" strike="noStrike" cap="none" dirty="0">
              <a:solidFill>
                <a:srgbClr val="202120"/>
              </a:solidFill>
              <a:latin typeface="PT Serif"/>
              <a:ea typeface="PT Serif"/>
              <a:cs typeface="PT Serif"/>
              <a:sym typeface="PT Serif"/>
            </a:endParaRPr>
          </a:p>
        </p:txBody>
      </p:sp>
      <p:sp>
        <p:nvSpPr>
          <p:cNvPr id="800" name="Google Shape;800;p22"/>
          <p:cNvSpPr/>
          <p:nvPr/>
        </p:nvSpPr>
        <p:spPr>
          <a:xfrm>
            <a:off x="9182172" y="5420068"/>
            <a:ext cx="219456" cy="223548"/>
          </a:xfrm>
          <a:prstGeom prst="diamond">
            <a:avLst/>
          </a:prstGeom>
          <a:solidFill>
            <a:srgbClr val="01213C"/>
          </a:solidFill>
          <a:ln w="9525" cap="flat" cmpd="sng">
            <a:solidFill>
              <a:schemeClr val="lt1"/>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chemeClr val="dk1"/>
              </a:buClr>
              <a:buSzPts val="900"/>
              <a:buFont typeface="Calibri"/>
              <a:buNone/>
            </a:pPr>
            <a:endParaRPr sz="900" b="0" i="0" u="none" strike="noStrike" cap="none" dirty="0">
              <a:solidFill>
                <a:srgbClr val="202120"/>
              </a:solidFill>
              <a:latin typeface="PT Serif"/>
              <a:ea typeface="PT Serif"/>
              <a:cs typeface="PT Serif"/>
              <a:sym typeface="PT Serif"/>
            </a:endParaRPr>
          </a:p>
        </p:txBody>
      </p:sp>
      <p:sp>
        <p:nvSpPr>
          <p:cNvPr id="801" name="Google Shape;801;p22"/>
          <p:cNvSpPr txBox="1"/>
          <p:nvPr/>
        </p:nvSpPr>
        <p:spPr>
          <a:xfrm>
            <a:off x="8147171" y="5505117"/>
            <a:ext cx="529394" cy="138499"/>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chemeClr val="dk1"/>
              </a:buClr>
              <a:buSzPts val="900"/>
              <a:buFont typeface="PT Serif"/>
              <a:buNone/>
            </a:pPr>
            <a:endParaRPr sz="900" b="0" i="0" u="none" strike="noStrike" cap="none" dirty="0">
              <a:solidFill>
                <a:srgbClr val="202120"/>
              </a:solidFill>
              <a:latin typeface="PT Serif"/>
              <a:ea typeface="PT Serif"/>
              <a:cs typeface="PT Serif"/>
              <a:sym typeface="PT Serif"/>
            </a:endParaRPr>
          </a:p>
        </p:txBody>
      </p:sp>
      <p:sp>
        <p:nvSpPr>
          <p:cNvPr id="802" name="Google Shape;802;p22"/>
          <p:cNvSpPr txBox="1"/>
          <p:nvPr/>
        </p:nvSpPr>
        <p:spPr>
          <a:xfrm>
            <a:off x="8147171" y="5505117"/>
            <a:ext cx="529394" cy="138499"/>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chemeClr val="dk1"/>
              </a:buClr>
              <a:buSzPts val="900"/>
              <a:buFont typeface="PT Serif"/>
              <a:buNone/>
            </a:pPr>
            <a:endParaRPr sz="900" b="0" i="0" u="none" strike="noStrike" cap="none" dirty="0">
              <a:solidFill>
                <a:srgbClr val="202120"/>
              </a:solidFill>
              <a:latin typeface="PT Serif"/>
              <a:ea typeface="PT Serif"/>
              <a:cs typeface="PT Serif"/>
              <a:sym typeface="PT Serif"/>
            </a:endParaRPr>
          </a:p>
        </p:txBody>
      </p:sp>
      <p:sp>
        <p:nvSpPr>
          <p:cNvPr id="803" name="Google Shape;803;p22"/>
          <p:cNvSpPr txBox="1"/>
          <p:nvPr/>
        </p:nvSpPr>
        <p:spPr>
          <a:xfrm>
            <a:off x="2710559" y="5683484"/>
            <a:ext cx="573617" cy="415498"/>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u="none" strike="noStrike" cap="none" dirty="0">
                <a:solidFill>
                  <a:srgbClr val="202120"/>
                </a:solidFill>
                <a:latin typeface="Source Sans Pro SemiBold"/>
                <a:ea typeface="Source Sans Pro SemiBold"/>
                <a:cs typeface="Source Sans Pro SemiBold"/>
                <a:sym typeface="Source Sans Pro SemiBold"/>
              </a:rPr>
              <a:t>Research Plan Review</a:t>
            </a:r>
            <a:endParaRPr sz="900" u="none" strike="noStrike" cap="none" dirty="0">
              <a:solidFill>
                <a:srgbClr val="202120"/>
              </a:solidFill>
              <a:latin typeface="Source Sans Pro SemiBold"/>
              <a:ea typeface="Source Sans Pro SemiBold"/>
              <a:cs typeface="Source Sans Pro SemiBold"/>
              <a:sym typeface="Source Sans Pro SemiBold"/>
            </a:endParaRPr>
          </a:p>
        </p:txBody>
      </p:sp>
      <p:sp>
        <p:nvSpPr>
          <p:cNvPr id="804" name="Google Shape;804;p22"/>
          <p:cNvSpPr/>
          <p:nvPr/>
        </p:nvSpPr>
        <p:spPr>
          <a:xfrm>
            <a:off x="2702432" y="5420068"/>
            <a:ext cx="219456" cy="223548"/>
          </a:xfrm>
          <a:prstGeom prst="diamond">
            <a:avLst/>
          </a:prstGeom>
          <a:solidFill>
            <a:schemeClr val="accent3"/>
          </a:solidFill>
          <a:ln w="9525" cap="flat" cmpd="sng">
            <a:solidFill>
              <a:schemeClr val="lt1"/>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chemeClr val="dk1"/>
              </a:buClr>
              <a:buSzPts val="900"/>
              <a:buFont typeface="Calibri"/>
              <a:buNone/>
            </a:pPr>
            <a:endParaRPr sz="900" b="0" i="0" u="none" strike="noStrike" cap="none" dirty="0">
              <a:solidFill>
                <a:srgbClr val="202120"/>
              </a:solidFill>
              <a:latin typeface="PT Serif"/>
              <a:ea typeface="PT Serif"/>
              <a:cs typeface="PT Serif"/>
              <a:sym typeface="PT Serif"/>
            </a:endParaRPr>
          </a:p>
        </p:txBody>
      </p:sp>
      <p:sp>
        <p:nvSpPr>
          <p:cNvPr id="805" name="Google Shape;805;p22"/>
          <p:cNvSpPr txBox="1"/>
          <p:nvPr/>
        </p:nvSpPr>
        <p:spPr>
          <a:xfrm>
            <a:off x="7506851" y="5393127"/>
            <a:ext cx="657156" cy="392415"/>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850" u="none" strike="noStrike" cap="none" dirty="0">
                <a:solidFill>
                  <a:srgbClr val="202120"/>
                </a:solidFill>
                <a:latin typeface="Source Sans Pro SemiBold"/>
                <a:ea typeface="Source Sans Pro SemiBold"/>
                <a:cs typeface="Source Sans Pro SemiBold"/>
                <a:sym typeface="Source Sans Pro SemiBold"/>
              </a:rPr>
              <a:t>Contact Center Review</a:t>
            </a:r>
            <a:endParaRPr sz="850" u="none" strike="noStrike" cap="none" dirty="0">
              <a:solidFill>
                <a:srgbClr val="202120"/>
              </a:solidFill>
              <a:latin typeface="Source Sans Pro SemiBold"/>
              <a:ea typeface="Source Sans Pro SemiBold"/>
              <a:cs typeface="Source Sans Pro SemiBold"/>
              <a:sym typeface="Source Sans Pro SemiBold"/>
            </a:endParaRPr>
          </a:p>
        </p:txBody>
      </p:sp>
      <p:sp>
        <p:nvSpPr>
          <p:cNvPr id="806" name="Google Shape;806;p22"/>
          <p:cNvSpPr txBox="1"/>
          <p:nvPr/>
        </p:nvSpPr>
        <p:spPr>
          <a:xfrm>
            <a:off x="3688817" y="5683328"/>
            <a:ext cx="648407" cy="276999"/>
          </a:xfrm>
          <a:prstGeom prst="rect">
            <a:avLst/>
          </a:prstGeom>
          <a:solidFill>
            <a:srgbClr val="F2F2F2"/>
          </a:solid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u="none" strike="noStrike" cap="none" dirty="0">
                <a:solidFill>
                  <a:srgbClr val="202120"/>
                </a:solidFill>
                <a:latin typeface="Source Sans Pro SemiBold"/>
                <a:ea typeface="Source Sans Pro SemiBold"/>
                <a:cs typeface="Source Sans Pro SemiBold"/>
                <a:sym typeface="Source Sans Pro SemiBold"/>
              </a:rPr>
              <a:t>Design Intent</a:t>
            </a:r>
            <a:endParaRPr sz="900" u="none" strike="noStrike" cap="none" dirty="0">
              <a:solidFill>
                <a:srgbClr val="202120"/>
              </a:solidFill>
              <a:latin typeface="Source Sans Pro SemiBold"/>
              <a:ea typeface="Source Sans Pro SemiBold"/>
              <a:cs typeface="Source Sans Pro SemiBold"/>
              <a:sym typeface="Source Sans Pro SemiBold"/>
            </a:endParaRPr>
          </a:p>
        </p:txBody>
      </p:sp>
      <p:sp>
        <p:nvSpPr>
          <p:cNvPr id="807" name="Google Shape;807;p22"/>
          <p:cNvSpPr/>
          <p:nvPr/>
        </p:nvSpPr>
        <p:spPr>
          <a:xfrm>
            <a:off x="3644357" y="5420068"/>
            <a:ext cx="219456" cy="223548"/>
          </a:xfrm>
          <a:prstGeom prst="diamond">
            <a:avLst/>
          </a:prstGeom>
          <a:solidFill>
            <a:schemeClr val="accent3"/>
          </a:solidFill>
          <a:ln w="9525" cap="flat" cmpd="sng">
            <a:solidFill>
              <a:schemeClr val="lt1"/>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chemeClr val="dk1"/>
              </a:buClr>
              <a:buSzPts val="900"/>
              <a:buFont typeface="Calibri"/>
              <a:buNone/>
            </a:pPr>
            <a:endParaRPr sz="900" b="0" i="0" u="none" strike="noStrike" cap="none" dirty="0">
              <a:solidFill>
                <a:srgbClr val="202120"/>
              </a:solidFill>
              <a:latin typeface="PT Serif"/>
              <a:ea typeface="PT Serif"/>
              <a:cs typeface="PT Serif"/>
              <a:sym typeface="PT Serif"/>
            </a:endParaRPr>
          </a:p>
        </p:txBody>
      </p:sp>
      <p:sp>
        <p:nvSpPr>
          <p:cNvPr id="808" name="Google Shape;808;p22"/>
          <p:cNvSpPr txBox="1"/>
          <p:nvPr/>
        </p:nvSpPr>
        <p:spPr>
          <a:xfrm>
            <a:off x="8168950" y="5681549"/>
            <a:ext cx="672937" cy="392415"/>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850" u="none" strike="noStrike" cap="none" dirty="0">
                <a:solidFill>
                  <a:srgbClr val="202120"/>
                </a:solidFill>
                <a:latin typeface="Source Sans Pro SemiBold"/>
                <a:ea typeface="Source Sans Pro SemiBold"/>
                <a:cs typeface="Source Sans Pro SemiBold"/>
                <a:sym typeface="Source Sans Pro SemiBold"/>
              </a:rPr>
              <a:t>Privacy &amp; Security review</a:t>
            </a:r>
            <a:endParaRPr sz="850" u="none" strike="noStrike" cap="none" dirty="0">
              <a:solidFill>
                <a:srgbClr val="202120"/>
              </a:solidFill>
              <a:latin typeface="Source Sans Pro SemiBold"/>
              <a:ea typeface="Source Sans Pro SemiBold"/>
              <a:cs typeface="Source Sans Pro SemiBold"/>
              <a:sym typeface="Source Sans Pro SemiBold"/>
            </a:endParaRPr>
          </a:p>
        </p:txBody>
      </p:sp>
      <p:sp>
        <p:nvSpPr>
          <p:cNvPr id="809" name="Google Shape;809;p22"/>
          <p:cNvSpPr/>
          <p:nvPr/>
        </p:nvSpPr>
        <p:spPr>
          <a:xfrm>
            <a:off x="8169850" y="5420068"/>
            <a:ext cx="219456" cy="223548"/>
          </a:xfrm>
          <a:prstGeom prst="diamond">
            <a:avLst/>
          </a:prstGeom>
          <a:solidFill>
            <a:srgbClr val="01213C"/>
          </a:solidFill>
          <a:ln w="9525" cap="flat" cmpd="sng">
            <a:solidFill>
              <a:schemeClr val="lt1"/>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chemeClr val="dk1"/>
              </a:buClr>
              <a:buSzPts val="900"/>
              <a:buFont typeface="Calibri"/>
              <a:buNone/>
            </a:pPr>
            <a:endParaRPr sz="900" b="0" i="0" u="none" strike="noStrike" cap="none" dirty="0">
              <a:solidFill>
                <a:srgbClr val="202120"/>
              </a:solidFill>
              <a:latin typeface="PT Serif"/>
              <a:ea typeface="PT Serif"/>
              <a:cs typeface="PT Serif"/>
              <a:sym typeface="PT Serif"/>
            </a:endParaRPr>
          </a:p>
        </p:txBody>
      </p:sp>
      <p:sp>
        <p:nvSpPr>
          <p:cNvPr id="810" name="Google Shape;810;p22"/>
          <p:cNvSpPr txBox="1"/>
          <p:nvPr/>
        </p:nvSpPr>
        <p:spPr>
          <a:xfrm>
            <a:off x="3334422" y="5285354"/>
            <a:ext cx="1084910" cy="138499"/>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202120"/>
              </a:buClr>
              <a:buSzPts val="900"/>
              <a:buFont typeface="PT Serif"/>
              <a:buNone/>
            </a:pPr>
            <a:r>
              <a:rPr lang="en-US" sz="900" i="0" u="none" strike="noStrike" cap="none" dirty="0">
                <a:solidFill>
                  <a:srgbClr val="202120"/>
                </a:solidFill>
                <a:latin typeface="PT Serif"/>
                <a:ea typeface="PT Serif"/>
                <a:cs typeface="PT Serif"/>
                <a:sym typeface="PT Serif"/>
              </a:rPr>
              <a:t>Analytics Review</a:t>
            </a:r>
            <a:endParaRPr sz="900" i="0" u="none" strike="noStrike" cap="none" dirty="0">
              <a:solidFill>
                <a:srgbClr val="202120"/>
              </a:solidFill>
              <a:latin typeface="PT Serif"/>
              <a:ea typeface="PT Serif"/>
              <a:cs typeface="PT Serif"/>
              <a:sym typeface="PT Serif"/>
            </a:endParaRPr>
          </a:p>
        </p:txBody>
      </p:sp>
      <p:sp>
        <p:nvSpPr>
          <p:cNvPr id="811" name="Google Shape;811;p22"/>
          <p:cNvSpPr/>
          <p:nvPr/>
        </p:nvSpPr>
        <p:spPr>
          <a:xfrm>
            <a:off x="3480246" y="5420068"/>
            <a:ext cx="219456" cy="223548"/>
          </a:xfrm>
          <a:prstGeom prst="diamond">
            <a:avLst/>
          </a:prstGeom>
          <a:solidFill>
            <a:srgbClr val="01213C"/>
          </a:solidFill>
          <a:ln w="9525" cap="flat" cmpd="sng">
            <a:solidFill>
              <a:schemeClr val="lt1"/>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chemeClr val="dk1"/>
              </a:buClr>
              <a:buSzPts val="900"/>
              <a:buFont typeface="Calibri"/>
              <a:buNone/>
            </a:pPr>
            <a:endParaRPr sz="900" b="0" i="0" u="none" strike="noStrike" cap="none" dirty="0">
              <a:solidFill>
                <a:srgbClr val="202120"/>
              </a:solidFill>
              <a:latin typeface="PT Serif"/>
              <a:ea typeface="PT Serif"/>
              <a:cs typeface="PT Serif"/>
              <a:sym typeface="PT Serif"/>
            </a:endParaRPr>
          </a:p>
        </p:txBody>
      </p:sp>
      <p:sp>
        <p:nvSpPr>
          <p:cNvPr id="813" name="Google Shape;813;p22"/>
          <p:cNvSpPr txBox="1"/>
          <p:nvPr/>
        </p:nvSpPr>
        <p:spPr>
          <a:xfrm>
            <a:off x="7157942" y="5767515"/>
            <a:ext cx="449107" cy="26161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850" u="none" strike="noStrike" cap="none" dirty="0">
                <a:solidFill>
                  <a:srgbClr val="202120"/>
                </a:solidFill>
                <a:latin typeface="Source Sans Pro SemiBold"/>
                <a:ea typeface="Source Sans Pro SemiBold"/>
                <a:cs typeface="Source Sans Pro SemiBold"/>
                <a:sym typeface="Source Sans Pro SemiBold"/>
              </a:rPr>
              <a:t>Midpoint Review </a:t>
            </a:r>
            <a:endParaRPr sz="850" u="none" strike="noStrike" cap="none" dirty="0">
              <a:solidFill>
                <a:srgbClr val="202120"/>
              </a:solidFill>
              <a:latin typeface="Source Sans Pro SemiBold"/>
              <a:ea typeface="Source Sans Pro SemiBold"/>
              <a:cs typeface="Source Sans Pro SemiBold"/>
              <a:sym typeface="Source Sans Pro SemiBold"/>
            </a:endParaRPr>
          </a:p>
        </p:txBody>
      </p:sp>
      <p:sp>
        <p:nvSpPr>
          <p:cNvPr id="814" name="Google Shape;814;p22"/>
          <p:cNvSpPr/>
          <p:nvPr/>
        </p:nvSpPr>
        <p:spPr>
          <a:xfrm>
            <a:off x="6707027" y="5428206"/>
            <a:ext cx="219456" cy="223548"/>
          </a:xfrm>
          <a:prstGeom prst="diamond">
            <a:avLst/>
          </a:prstGeom>
          <a:solidFill>
            <a:schemeClr val="accent3"/>
          </a:solidFill>
          <a:ln w="9525" cap="flat" cmpd="sng">
            <a:solidFill>
              <a:schemeClr val="lt1"/>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chemeClr val="dk1"/>
              </a:buClr>
              <a:buSzPts val="900"/>
              <a:buFont typeface="Calibri"/>
              <a:buNone/>
            </a:pPr>
            <a:endParaRPr sz="900" b="0" i="0" u="none" strike="noStrike" cap="none" dirty="0">
              <a:solidFill>
                <a:srgbClr val="202120"/>
              </a:solidFill>
              <a:latin typeface="PT Serif"/>
              <a:ea typeface="PT Serif"/>
              <a:cs typeface="PT Serif"/>
              <a:sym typeface="PT Serif"/>
            </a:endParaRPr>
          </a:p>
        </p:txBody>
      </p:sp>
      <p:sp>
        <p:nvSpPr>
          <p:cNvPr id="815" name="Google Shape;815;p22"/>
          <p:cNvSpPr txBox="1"/>
          <p:nvPr/>
        </p:nvSpPr>
        <p:spPr>
          <a:xfrm>
            <a:off x="5546673" y="5691230"/>
            <a:ext cx="871131" cy="392415"/>
          </a:xfrm>
          <a:prstGeom prst="rect">
            <a:avLst/>
          </a:prstGeom>
          <a:noFill/>
          <a:ln>
            <a:noFill/>
          </a:ln>
        </p:spPr>
        <p:txBody>
          <a:bodyPr spcFirstLastPara="1" wrap="square" lIns="0" tIns="0" rIns="0" bIns="0" anchor="t" anchorCtr="0">
            <a:spAutoFit/>
          </a:bodyPr>
          <a:lstStyle/>
          <a:p>
            <a:pPr marL="0" marR="0" lvl="0" indent="0" algn="r" rtl="0">
              <a:lnSpc>
                <a:spcPct val="100000"/>
              </a:lnSpc>
              <a:spcBef>
                <a:spcPts val="0"/>
              </a:spcBef>
              <a:spcAft>
                <a:spcPts val="0"/>
              </a:spcAft>
              <a:buClr>
                <a:srgbClr val="202120"/>
              </a:buClr>
              <a:buSzPts val="900"/>
              <a:buFont typeface="PT Serif"/>
              <a:buNone/>
            </a:pPr>
            <a:r>
              <a:rPr lang="en-US" sz="850" u="none" strike="noStrike" cap="none" dirty="0">
                <a:solidFill>
                  <a:srgbClr val="202120"/>
                </a:solidFill>
                <a:latin typeface="Source Sans Pro SemiBold"/>
                <a:ea typeface="Source Sans Pro SemiBold"/>
                <a:cs typeface="Source Sans Pro SemiBold"/>
                <a:sym typeface="Source Sans Pro SemiBold"/>
              </a:rPr>
              <a:t>Research Plan Review #2 (wireframes)</a:t>
            </a:r>
            <a:endParaRPr sz="850" u="none" strike="noStrike" cap="none" dirty="0">
              <a:solidFill>
                <a:srgbClr val="202120"/>
              </a:solidFill>
              <a:latin typeface="Source Sans Pro SemiBold"/>
              <a:ea typeface="Source Sans Pro SemiBold"/>
              <a:cs typeface="Source Sans Pro SemiBold"/>
              <a:sym typeface="Source Sans Pro SemiBold"/>
            </a:endParaRPr>
          </a:p>
        </p:txBody>
      </p:sp>
      <p:sp>
        <p:nvSpPr>
          <p:cNvPr id="816" name="Google Shape;816;p22"/>
          <p:cNvSpPr/>
          <p:nvPr/>
        </p:nvSpPr>
        <p:spPr>
          <a:xfrm>
            <a:off x="6196264" y="5421863"/>
            <a:ext cx="219456" cy="223548"/>
          </a:xfrm>
          <a:prstGeom prst="diamond">
            <a:avLst/>
          </a:prstGeom>
          <a:solidFill>
            <a:schemeClr val="accent3"/>
          </a:solidFill>
          <a:ln w="9525" cap="flat" cmpd="sng">
            <a:solidFill>
              <a:schemeClr val="lt1"/>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chemeClr val="dk1"/>
              </a:buClr>
              <a:buSzPts val="900"/>
              <a:buFont typeface="Calibri"/>
              <a:buNone/>
            </a:pPr>
            <a:endParaRPr sz="900" b="0" i="0" u="none" strike="noStrike" cap="none" dirty="0">
              <a:solidFill>
                <a:srgbClr val="202120"/>
              </a:solidFill>
              <a:latin typeface="PT Serif"/>
              <a:ea typeface="PT Serif"/>
              <a:cs typeface="PT Serif"/>
              <a:sym typeface="PT Serif"/>
            </a:endParaRPr>
          </a:p>
        </p:txBody>
      </p:sp>
      <p:sp>
        <p:nvSpPr>
          <p:cNvPr id="109" name="Google Shape;416;p7">
            <a:extLst>
              <a:ext uri="{FF2B5EF4-FFF2-40B4-BE49-F238E27FC236}">
                <a16:creationId xmlns:a16="http://schemas.microsoft.com/office/drawing/2014/main" id="{6E7E27DA-A19D-4ACA-895E-7C1693CCBEF3}"/>
              </a:ext>
            </a:extLst>
          </p:cNvPr>
          <p:cNvSpPr txBox="1"/>
          <p:nvPr/>
        </p:nvSpPr>
        <p:spPr>
          <a:xfrm>
            <a:off x="11499486" y="5690725"/>
            <a:ext cx="498477" cy="26161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202120"/>
              </a:buClr>
              <a:buSzPts val="900"/>
              <a:buFont typeface="PT Serif"/>
              <a:buNone/>
            </a:pPr>
            <a:r>
              <a:rPr lang="en-US" sz="850" b="0" i="0" u="none" strike="noStrike" cap="none" dirty="0">
                <a:solidFill>
                  <a:srgbClr val="202120"/>
                </a:solidFill>
                <a:latin typeface="Source Sans Pro SemiBold"/>
                <a:ea typeface="Source Sans Pro SemiBold"/>
                <a:cs typeface="Source Sans Pro SemiBold"/>
                <a:sym typeface="Source Sans Pro SemiBold"/>
              </a:rPr>
              <a:t>MVP Launch</a:t>
            </a:r>
            <a:endParaRPr sz="850" b="0" i="0" u="none" strike="noStrike" cap="none" dirty="0">
              <a:solidFill>
                <a:srgbClr val="202120"/>
              </a:solidFill>
              <a:latin typeface="Source Sans Pro SemiBold"/>
              <a:ea typeface="Source Sans Pro SemiBold"/>
              <a:cs typeface="Source Sans Pro SemiBold"/>
              <a:sym typeface="Source Sans Pro SemiBold"/>
            </a:endParaRPr>
          </a:p>
        </p:txBody>
      </p:sp>
      <p:sp>
        <p:nvSpPr>
          <p:cNvPr id="111" name="Google Shape;430;p7">
            <a:extLst>
              <a:ext uri="{FF2B5EF4-FFF2-40B4-BE49-F238E27FC236}">
                <a16:creationId xmlns:a16="http://schemas.microsoft.com/office/drawing/2014/main" id="{5044A198-9874-470F-BD89-A828EFDF3584}"/>
              </a:ext>
            </a:extLst>
          </p:cNvPr>
          <p:cNvSpPr txBox="1"/>
          <p:nvPr/>
        </p:nvSpPr>
        <p:spPr>
          <a:xfrm>
            <a:off x="9106991" y="5701824"/>
            <a:ext cx="391621" cy="26161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850" b="0" i="0" u="none" strike="noStrike" cap="none" dirty="0">
                <a:solidFill>
                  <a:srgbClr val="202120"/>
                </a:solidFill>
                <a:latin typeface="Source Sans Pro SemiBold"/>
                <a:ea typeface="Source Sans Pro SemiBold"/>
                <a:cs typeface="Source Sans Pro SemiBold"/>
                <a:sym typeface="Source Sans Pro SemiBold"/>
              </a:rPr>
              <a:t>Staging Review</a:t>
            </a:r>
            <a:endParaRPr sz="850" b="0" i="0" u="none" strike="noStrike" cap="none" dirty="0">
              <a:solidFill>
                <a:srgbClr val="202120"/>
              </a:solidFill>
              <a:latin typeface="Source Sans Pro SemiBold"/>
              <a:ea typeface="Source Sans Pro SemiBold"/>
              <a:cs typeface="Source Sans Pro SemiBold"/>
              <a:sym typeface="Source Sans Pro SemiBold"/>
            </a:endParaRPr>
          </a:p>
        </p:txBody>
      </p:sp>
      <p:sp>
        <p:nvSpPr>
          <p:cNvPr id="112" name="Google Shape;431;p7">
            <a:extLst>
              <a:ext uri="{FF2B5EF4-FFF2-40B4-BE49-F238E27FC236}">
                <a16:creationId xmlns:a16="http://schemas.microsoft.com/office/drawing/2014/main" id="{99060578-3DC3-4AA8-9A90-22E39EF17F6B}"/>
              </a:ext>
            </a:extLst>
          </p:cNvPr>
          <p:cNvSpPr/>
          <p:nvPr/>
        </p:nvSpPr>
        <p:spPr>
          <a:xfrm>
            <a:off x="9431987" y="5431008"/>
            <a:ext cx="219456" cy="223548"/>
          </a:xfrm>
          <a:prstGeom prst="diamond">
            <a:avLst/>
          </a:prstGeom>
          <a:solidFill>
            <a:srgbClr val="01213C"/>
          </a:solidFill>
          <a:ln w="9525" cap="flat" cmpd="sng">
            <a:solidFill>
              <a:schemeClr val="lt1"/>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chemeClr val="dk1"/>
              </a:buClr>
              <a:buSzPts val="900"/>
              <a:buFont typeface="Calibri"/>
              <a:buNone/>
            </a:pPr>
            <a:endParaRPr sz="900" b="0" i="0" u="none" strike="noStrike" cap="none" dirty="0">
              <a:solidFill>
                <a:srgbClr val="202120"/>
              </a:solidFill>
              <a:latin typeface="PT Serif"/>
              <a:ea typeface="PT Serif"/>
              <a:cs typeface="PT Serif"/>
              <a:sym typeface="PT Serif"/>
            </a:endParaRPr>
          </a:p>
        </p:txBody>
      </p:sp>
      <p:sp>
        <p:nvSpPr>
          <p:cNvPr id="116" name="Google Shape;437;p7">
            <a:extLst>
              <a:ext uri="{FF2B5EF4-FFF2-40B4-BE49-F238E27FC236}">
                <a16:creationId xmlns:a16="http://schemas.microsoft.com/office/drawing/2014/main" id="{42FA3D61-F7B4-485A-B38E-FFE8A03D8F60}"/>
              </a:ext>
            </a:extLst>
          </p:cNvPr>
          <p:cNvSpPr/>
          <p:nvPr/>
        </p:nvSpPr>
        <p:spPr>
          <a:xfrm>
            <a:off x="7239523" y="5434864"/>
            <a:ext cx="219456" cy="223548"/>
          </a:xfrm>
          <a:prstGeom prst="diamond">
            <a:avLst/>
          </a:prstGeom>
          <a:solidFill>
            <a:schemeClr val="accent3"/>
          </a:solidFill>
          <a:ln w="9525" cap="flat" cmpd="sng">
            <a:solidFill>
              <a:schemeClr val="lt1"/>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chemeClr val="dk1"/>
              </a:buClr>
              <a:buSzPts val="900"/>
              <a:buFont typeface="Calibri"/>
              <a:buNone/>
            </a:pPr>
            <a:endParaRPr sz="900" b="0" i="0" u="none" strike="noStrike" cap="none" dirty="0">
              <a:solidFill>
                <a:srgbClr val="202120"/>
              </a:solidFill>
              <a:latin typeface="PT Serif"/>
              <a:ea typeface="PT Serif"/>
              <a:cs typeface="PT Serif"/>
              <a:sym typeface="PT Serif"/>
            </a:endParaRPr>
          </a:p>
        </p:txBody>
      </p:sp>
      <p:sp>
        <p:nvSpPr>
          <p:cNvPr id="122" name="Google Shape;446;p7">
            <a:extLst>
              <a:ext uri="{FF2B5EF4-FFF2-40B4-BE49-F238E27FC236}">
                <a16:creationId xmlns:a16="http://schemas.microsoft.com/office/drawing/2014/main" id="{D4070B7B-7199-4480-8221-285C29DFC993}"/>
              </a:ext>
            </a:extLst>
          </p:cNvPr>
          <p:cNvSpPr txBox="1"/>
          <p:nvPr/>
        </p:nvSpPr>
        <p:spPr>
          <a:xfrm>
            <a:off x="8952983" y="5255446"/>
            <a:ext cx="1084910" cy="138499"/>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202120"/>
              </a:buClr>
              <a:buSzPts val="900"/>
              <a:buFont typeface="PT Serif"/>
              <a:buNone/>
            </a:pPr>
            <a:r>
              <a:rPr lang="en-US" sz="900" b="0" i="0" u="none" strike="noStrike" cap="none" dirty="0">
                <a:solidFill>
                  <a:srgbClr val="202120"/>
                </a:solidFill>
                <a:latin typeface="PT Serif"/>
                <a:ea typeface="PT Serif"/>
                <a:cs typeface="PT Serif"/>
                <a:sym typeface="PT Serif"/>
              </a:rPr>
              <a:t>Analytics Review</a:t>
            </a:r>
            <a:endParaRPr sz="900" b="0" i="0" u="none" strike="noStrike" cap="none" dirty="0">
              <a:solidFill>
                <a:srgbClr val="202120"/>
              </a:solidFill>
              <a:latin typeface="PT Serif"/>
              <a:ea typeface="PT Serif"/>
              <a:cs typeface="PT Serif"/>
              <a:sym typeface="PT Serif"/>
            </a:endParaRPr>
          </a:p>
        </p:txBody>
      </p:sp>
      <p:sp>
        <p:nvSpPr>
          <p:cNvPr id="124" name="Google Shape;454;p7">
            <a:extLst>
              <a:ext uri="{FF2B5EF4-FFF2-40B4-BE49-F238E27FC236}">
                <a16:creationId xmlns:a16="http://schemas.microsoft.com/office/drawing/2014/main" id="{4BC950AE-0CA6-4EEA-A41A-70C23C9673CE}"/>
              </a:ext>
            </a:extLst>
          </p:cNvPr>
          <p:cNvSpPr txBox="1"/>
          <p:nvPr/>
        </p:nvSpPr>
        <p:spPr>
          <a:xfrm>
            <a:off x="6599610" y="5695899"/>
            <a:ext cx="413021" cy="392415"/>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850" b="0" i="0" u="none" strike="noStrike" cap="none" dirty="0">
                <a:solidFill>
                  <a:srgbClr val="202120"/>
                </a:solidFill>
                <a:latin typeface="Source Sans Pro SemiBold"/>
                <a:ea typeface="Source Sans Pro SemiBold"/>
                <a:cs typeface="Source Sans Pro SemiBold"/>
                <a:sym typeface="Source Sans Pro SemiBold"/>
              </a:rPr>
              <a:t>Content &amp; IA Review</a:t>
            </a:r>
            <a:endParaRPr sz="850" b="0" i="0" u="none" strike="noStrike" cap="none" dirty="0">
              <a:solidFill>
                <a:srgbClr val="202120"/>
              </a:solidFill>
              <a:latin typeface="Source Sans Pro SemiBold"/>
              <a:ea typeface="Source Sans Pro SemiBold"/>
              <a:cs typeface="Source Sans Pro SemiBold"/>
              <a:sym typeface="Source Sans Pro SemiBold"/>
            </a:endParaRPr>
          </a:p>
        </p:txBody>
      </p:sp>
      <p:sp>
        <p:nvSpPr>
          <p:cNvPr id="125" name="Google Shape;455;p7">
            <a:extLst>
              <a:ext uri="{FF2B5EF4-FFF2-40B4-BE49-F238E27FC236}">
                <a16:creationId xmlns:a16="http://schemas.microsoft.com/office/drawing/2014/main" id="{017A645F-54D0-49DB-8B39-54E87B8F828F}"/>
              </a:ext>
            </a:extLst>
          </p:cNvPr>
          <p:cNvSpPr/>
          <p:nvPr/>
        </p:nvSpPr>
        <p:spPr>
          <a:xfrm>
            <a:off x="6983391" y="5574171"/>
            <a:ext cx="219456" cy="223548"/>
          </a:xfrm>
          <a:prstGeom prst="diamond">
            <a:avLst/>
          </a:prstGeom>
          <a:solidFill>
            <a:schemeClr val="accent3"/>
          </a:solidFill>
          <a:ln w="9525" cap="flat" cmpd="sng">
            <a:solidFill>
              <a:schemeClr val="lt1"/>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chemeClr val="dk1"/>
              </a:buClr>
              <a:buSzPts val="900"/>
              <a:buFont typeface="Calibri"/>
              <a:buNone/>
            </a:pPr>
            <a:endParaRPr sz="900" b="0" i="0" u="none" strike="noStrike" cap="none" dirty="0">
              <a:solidFill>
                <a:srgbClr val="202120"/>
              </a:solidFill>
              <a:latin typeface="PT Serif"/>
              <a:ea typeface="PT Serif"/>
              <a:cs typeface="PT Serif"/>
              <a:sym typeface="PT Serif"/>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66"/>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AAE7A1E5-B23E-48F6-B40F-A8EC6017F6F3}"/>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11849" name="think-cell Slide" r:id="rId5" imgW="395" imgH="396" progId="TCLayout.ActiveDocument.1">
                  <p:embed/>
                </p:oleObj>
              </mc:Choice>
              <mc:Fallback>
                <p:oleObj name="think-cell Slide" r:id="rId5" imgW="395" imgH="396" progId="TCLayout.ActiveDocument.1">
                  <p:embed/>
                  <p:pic>
                    <p:nvPicPr>
                      <p:cNvPr id="3" name="Object 2" hidden="1">
                        <a:extLst>
                          <a:ext uri="{FF2B5EF4-FFF2-40B4-BE49-F238E27FC236}">
                            <a16:creationId xmlns:a16="http://schemas.microsoft.com/office/drawing/2014/main" id="{AAE7A1E5-B23E-48F6-B40F-A8EC6017F6F3}"/>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468" name="Google Shape;468;p9"/>
          <p:cNvSpPr txBox="1">
            <a:spLocks noGrp="1"/>
          </p:cNvSpPr>
          <p:nvPr>
            <p:ph type="sldNum" idx="12"/>
          </p:nvPr>
        </p:nvSpPr>
        <p:spPr>
          <a:xfrm>
            <a:off x="11474969" y="6363970"/>
            <a:ext cx="406052"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atin typeface="Source Sans Pro"/>
                <a:ea typeface="Source Sans Pro"/>
                <a:cs typeface="Source Sans Pro"/>
                <a:sym typeface="Source Sans Pro"/>
              </a:rPr>
              <a:t>36</a:t>
            </a:fld>
            <a:endParaRPr dirty="0">
              <a:latin typeface="Source Sans Pro"/>
              <a:ea typeface="Source Sans Pro"/>
              <a:cs typeface="Source Sans Pro"/>
              <a:sym typeface="Source Sans Pro"/>
            </a:endParaRPr>
          </a:p>
        </p:txBody>
      </p:sp>
      <p:sp>
        <p:nvSpPr>
          <p:cNvPr id="470" name="Google Shape;470;p9"/>
          <p:cNvSpPr txBox="1"/>
          <p:nvPr/>
        </p:nvSpPr>
        <p:spPr>
          <a:xfrm>
            <a:off x="8917360" y="6408650"/>
            <a:ext cx="2723465" cy="276999"/>
          </a:xfrm>
          <a:prstGeom prst="rect">
            <a:avLst/>
          </a:prstGeom>
          <a:noFill/>
          <a:ln>
            <a:noFill/>
          </a:ln>
        </p:spPr>
        <p:txBody>
          <a:bodyPr spcFirstLastPara="1" wrap="square" lIns="91425" tIns="45700" rIns="91425" bIns="45700" anchor="t" anchorCtr="0">
            <a:spAutoFit/>
          </a:bodyPr>
          <a:lstStyle/>
          <a:p>
            <a:pPr marL="0" marR="0" lvl="0" indent="0" algn="r">
              <a:spcBef>
                <a:spcPts val="0"/>
              </a:spcBef>
              <a:spcAft>
                <a:spcPts val="0"/>
              </a:spcAft>
              <a:buNone/>
            </a:pPr>
            <a:r>
              <a:rPr lang="en-US" sz="1200" dirty="0">
                <a:solidFill>
                  <a:srgbClr val="747C74"/>
                </a:solidFill>
                <a:latin typeface="Source Sans Pro"/>
                <a:ea typeface="Source Sans Pro"/>
                <a:sym typeface="Source Sans Pro"/>
              </a:rPr>
              <a:t>Preview</a:t>
            </a:r>
            <a:endParaRPr lang="en-US" dirty="0"/>
          </a:p>
        </p:txBody>
      </p:sp>
      <p:sp>
        <p:nvSpPr>
          <p:cNvPr id="471" name="Google Shape;471;p9"/>
          <p:cNvSpPr txBox="1"/>
          <p:nvPr/>
        </p:nvSpPr>
        <p:spPr>
          <a:xfrm>
            <a:off x="419100" y="6408650"/>
            <a:ext cx="2723465" cy="276999"/>
          </a:xfrm>
          <a:prstGeom prst="rect">
            <a:avLst/>
          </a:prstGeom>
          <a:noFill/>
          <a:ln>
            <a:noFill/>
          </a:ln>
        </p:spPr>
        <p:txBody>
          <a:bodyPr spcFirstLastPara="1" wrap="square" lIns="0" tIns="45700" rIns="91425" bIns="45700" anchor="t" anchorCtr="0">
            <a:spAutoFit/>
          </a:bodyPr>
          <a:lstStyle/>
          <a:p>
            <a:pPr marL="0" marR="0" lvl="0" indent="0" algn="l" rtl="0">
              <a:spcBef>
                <a:spcPts val="0"/>
              </a:spcBef>
              <a:spcAft>
                <a:spcPts val="0"/>
              </a:spcAft>
              <a:buNone/>
            </a:pPr>
            <a:r>
              <a:rPr lang="en-US" sz="1200" b="0" i="0" u="none" strike="noStrike" cap="none" dirty="0">
                <a:solidFill>
                  <a:srgbClr val="747C74"/>
                </a:solidFill>
                <a:latin typeface="Source Sans Pro"/>
                <a:ea typeface="Source Sans Pro"/>
                <a:cs typeface="Source Sans Pro"/>
                <a:sym typeface="Source Sans Pro"/>
              </a:rPr>
              <a:t>02-22 Sprint 2 Demo</a:t>
            </a:r>
            <a:endParaRPr sz="1200" b="0" i="0" u="none" strike="noStrike" cap="none" dirty="0">
              <a:solidFill>
                <a:srgbClr val="747C74"/>
              </a:solidFill>
              <a:latin typeface="Calibri"/>
              <a:ea typeface="Calibri"/>
              <a:cs typeface="Calibri"/>
              <a:sym typeface="Calibri"/>
            </a:endParaRPr>
          </a:p>
        </p:txBody>
      </p:sp>
      <p:graphicFrame>
        <p:nvGraphicFramePr>
          <p:cNvPr id="488" name="Google Shape;488;p9"/>
          <p:cNvGraphicFramePr/>
          <p:nvPr>
            <p:extLst>
              <p:ext uri="{D42A27DB-BD31-4B8C-83A1-F6EECF244321}">
                <p14:modId xmlns:p14="http://schemas.microsoft.com/office/powerpoint/2010/main" val="1401109994"/>
              </p:ext>
            </p:extLst>
          </p:nvPr>
        </p:nvGraphicFramePr>
        <p:xfrm>
          <a:off x="406893" y="5615126"/>
          <a:ext cx="2843301" cy="554832"/>
        </p:xfrm>
        <a:graphic>
          <a:graphicData uri="http://schemas.openxmlformats.org/drawingml/2006/table">
            <a:tbl>
              <a:tblPr firstRow="1" bandRow="1">
                <a:noFill/>
                <a:tableStyleId>{AC820A2F-F511-4E25-9DDC-E36724F9A483}</a:tableStyleId>
              </a:tblPr>
              <a:tblGrid>
                <a:gridCol w="81160">
                  <a:extLst>
                    <a:ext uri="{9D8B030D-6E8A-4147-A177-3AD203B41FA5}">
                      <a16:colId xmlns:a16="http://schemas.microsoft.com/office/drawing/2014/main" val="20000"/>
                    </a:ext>
                  </a:extLst>
                </a:gridCol>
                <a:gridCol w="2762141">
                  <a:extLst>
                    <a:ext uri="{9D8B030D-6E8A-4147-A177-3AD203B41FA5}">
                      <a16:colId xmlns:a16="http://schemas.microsoft.com/office/drawing/2014/main" val="20001"/>
                    </a:ext>
                  </a:extLst>
                </a:gridCol>
              </a:tblGrid>
              <a:tr h="554832">
                <a:tc>
                  <a:txBody>
                    <a:bodyPr/>
                    <a:lstStyle/>
                    <a:p>
                      <a:pPr marL="0" marR="0" lvl="0" indent="0" algn="l" rtl="0">
                        <a:spcBef>
                          <a:spcPts val="0"/>
                        </a:spcBef>
                        <a:spcAft>
                          <a:spcPts val="0"/>
                        </a:spcAft>
                        <a:buNone/>
                      </a:pPr>
                      <a:endParaRPr sz="1800" dirty="0"/>
                    </a:p>
                  </a:txBody>
                  <a:tcPr marL="0" marR="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accent3"/>
                    </a:solidFill>
                  </a:tcPr>
                </a:tc>
                <a:tc>
                  <a:txBody>
                    <a:bodyPr/>
                    <a:lstStyle/>
                    <a:p>
                      <a:pPr lvl="0" algn="l">
                        <a:lnSpc>
                          <a:spcPct val="100000"/>
                        </a:lnSpc>
                        <a:spcBef>
                          <a:spcPts val="0"/>
                        </a:spcBef>
                        <a:spcAft>
                          <a:spcPts val="0"/>
                        </a:spcAft>
                        <a:buNone/>
                      </a:pPr>
                      <a:r>
                        <a:rPr lang="en-US" sz="1200" b="0" i="0" u="none" strike="noStrike" cap="none" noProof="0" dirty="0">
                          <a:solidFill>
                            <a:schemeClr val="dk2"/>
                          </a:solidFill>
                          <a:latin typeface="Source Sans Pro Semibold"/>
                        </a:rPr>
                        <a:t>Next sprint demo:</a:t>
                      </a:r>
                      <a:r>
                        <a:rPr lang="en-US" sz="1200" b="1" i="0" u="none" strike="noStrike" cap="none" noProof="0" dirty="0">
                          <a:solidFill>
                            <a:schemeClr val="dk2"/>
                          </a:solidFill>
                          <a:latin typeface="Source Sans Pro"/>
                        </a:rPr>
                        <a:t> </a:t>
                      </a:r>
                      <a:r>
                        <a:rPr lang="en-US" sz="1200" b="0" i="0" u="none" strike="noStrike" cap="none" noProof="0" dirty="0">
                          <a:solidFill>
                            <a:schemeClr val="dk2"/>
                          </a:solidFill>
                          <a:latin typeface="Source Sans Pro"/>
                        </a:rPr>
                        <a:t>March 8</a:t>
                      </a:r>
                      <a:endParaRPr lang="en-US" sz="1200" b="0" i="0" u="none" strike="noStrike" cap="none" noProof="0" dirty="0"/>
                    </a:p>
                  </a:txBody>
                  <a:tcPr marL="182875" marR="182875" marT="182875" marB="1828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E8E8E8"/>
                    </a:solidFill>
                  </a:tcPr>
                </a:tc>
                <a:extLst>
                  <a:ext uri="{0D108BD9-81ED-4DB2-BD59-A6C34878D82A}">
                    <a16:rowId xmlns:a16="http://schemas.microsoft.com/office/drawing/2014/main" val="10000"/>
                  </a:ext>
                </a:extLst>
              </a:tr>
            </a:tbl>
          </a:graphicData>
        </a:graphic>
      </p:graphicFrame>
      <p:sp>
        <p:nvSpPr>
          <p:cNvPr id="481" name="Google Shape;481;p9"/>
          <p:cNvSpPr txBox="1"/>
          <p:nvPr/>
        </p:nvSpPr>
        <p:spPr>
          <a:xfrm>
            <a:off x="4919049" y="3526546"/>
            <a:ext cx="6934076" cy="2539157"/>
          </a:xfrm>
          <a:prstGeom prst="rect">
            <a:avLst/>
          </a:prstGeom>
          <a:noFill/>
          <a:ln>
            <a:noFill/>
          </a:ln>
        </p:spPr>
        <p:txBody>
          <a:bodyPr spcFirstLastPara="1" wrap="square" lIns="0" tIns="0" rIns="0" bIns="0" anchor="t" anchorCtr="0">
            <a:spAutoFit/>
          </a:bodyPr>
          <a:lstStyle/>
          <a:p>
            <a:pPr marL="228600" indent="-228600">
              <a:buClr>
                <a:srgbClr val="747C74"/>
              </a:buClr>
              <a:buSzPts val="1200"/>
              <a:buFont typeface="Calibri"/>
              <a:buAutoNum type="alphaUcPeriod"/>
            </a:pPr>
            <a:r>
              <a:rPr lang="en-US" sz="1200" dirty="0">
                <a:solidFill>
                  <a:schemeClr val="dk2"/>
                </a:solidFill>
                <a:latin typeface="PT Serif"/>
                <a:sym typeface="PT Serif"/>
              </a:rPr>
              <a:t>Write POC for the script to get data from flat file to database</a:t>
            </a:r>
            <a:endParaRPr lang="en-US" sz="1200" b="0" i="0" u="none" strike="noStrike" cap="none" dirty="0">
              <a:solidFill>
                <a:schemeClr val="dk2"/>
              </a:solidFill>
              <a:latin typeface="PT Serif"/>
              <a:ea typeface="Arial"/>
              <a:cs typeface="Arial"/>
            </a:endParaRPr>
          </a:p>
          <a:p>
            <a:pPr marL="228600" indent="-228600">
              <a:spcBef>
                <a:spcPts val="600"/>
              </a:spcBef>
              <a:buClr>
                <a:srgbClr val="747C74"/>
              </a:buClr>
              <a:buSzPts val="1200"/>
              <a:buFont typeface="Calibri"/>
              <a:buAutoNum type="alphaUcPeriod"/>
            </a:pPr>
            <a:r>
              <a:rPr lang="en-US" sz="1200" dirty="0">
                <a:solidFill>
                  <a:schemeClr val="dk2"/>
                </a:solidFill>
                <a:latin typeface="PT Serif"/>
                <a:ea typeface="PT Serif"/>
                <a:cs typeface="PT Serif"/>
              </a:rPr>
              <a:t>Make POC script production ready</a:t>
            </a:r>
            <a:endParaRPr sz="1200" b="0" i="0" u="none" strike="noStrike" cap="none" dirty="0">
              <a:solidFill>
                <a:schemeClr val="dk2"/>
              </a:solidFill>
              <a:latin typeface="PT Serif"/>
              <a:ea typeface="PT Serif"/>
              <a:cs typeface="PT Serif"/>
            </a:endParaRPr>
          </a:p>
          <a:p>
            <a:pPr marL="228600" indent="-228600">
              <a:spcBef>
                <a:spcPts val="600"/>
              </a:spcBef>
              <a:buClr>
                <a:srgbClr val="747C74"/>
              </a:buClr>
              <a:buSzPts val="1200"/>
              <a:buFont typeface="Calibri"/>
              <a:buAutoNum type="alphaUcPeriod"/>
            </a:pPr>
            <a:r>
              <a:rPr lang="en-US" sz="1200" dirty="0">
                <a:solidFill>
                  <a:schemeClr val="dk2"/>
                </a:solidFill>
                <a:latin typeface="PT Serif"/>
                <a:ea typeface="PT Serif"/>
                <a:cs typeface="PT Serif"/>
              </a:rPr>
              <a:t>Build data mapping to real data</a:t>
            </a:r>
          </a:p>
          <a:p>
            <a:pPr marL="228600" indent="-228600">
              <a:spcBef>
                <a:spcPts val="600"/>
              </a:spcBef>
              <a:buClr>
                <a:srgbClr val="747C74"/>
              </a:buClr>
              <a:buSzPts val="1200"/>
              <a:buAutoNum type="alphaUcPeriod"/>
            </a:pPr>
            <a:r>
              <a:rPr lang="en-US" sz="1200" dirty="0">
                <a:solidFill>
                  <a:schemeClr val="dk2"/>
                </a:solidFill>
                <a:latin typeface="PT Serif"/>
                <a:ea typeface="PT Serif"/>
                <a:cs typeface="PT Serif"/>
              </a:rPr>
              <a:t>Start to set up controller for endpoints</a:t>
            </a:r>
          </a:p>
          <a:p>
            <a:pPr marL="228600" indent="-228600">
              <a:spcBef>
                <a:spcPts val="600"/>
              </a:spcBef>
              <a:buClr>
                <a:srgbClr val="747C74"/>
              </a:buClr>
              <a:buSzPts val="1200"/>
              <a:buAutoNum type="alphaUcPeriod"/>
            </a:pPr>
            <a:r>
              <a:rPr lang="en-US" sz="1200" dirty="0">
                <a:solidFill>
                  <a:schemeClr val="dk2"/>
                </a:solidFill>
                <a:latin typeface="PT Serif"/>
                <a:ea typeface="PT Serif"/>
                <a:cs typeface="PT Serif"/>
              </a:rPr>
              <a:t>As a Veteran, I want to easily understand what this form is so I know why I need it</a:t>
            </a:r>
          </a:p>
          <a:p>
            <a:pPr marL="228600" indent="-228600">
              <a:spcBef>
                <a:spcPts val="600"/>
              </a:spcBef>
              <a:buClr>
                <a:srgbClr val="747C74"/>
              </a:buClr>
              <a:buSzPts val="1200"/>
              <a:buAutoNum type="alphaUcPeriod"/>
            </a:pPr>
            <a:r>
              <a:rPr lang="en-US" sz="1200" dirty="0">
                <a:solidFill>
                  <a:schemeClr val="dk2"/>
                </a:solidFill>
                <a:latin typeface="PT Serif"/>
                <a:ea typeface="PT Serif"/>
                <a:cs typeface="PT Serif"/>
              </a:rPr>
              <a:t>Provision backend for s3 bucket (or integrate with existing)</a:t>
            </a:r>
          </a:p>
          <a:p>
            <a:pPr marL="228600" indent="-228600">
              <a:spcBef>
                <a:spcPts val="600"/>
              </a:spcBef>
              <a:buClr>
                <a:srgbClr val="747C74"/>
              </a:buClr>
              <a:buSzPts val="1200"/>
              <a:buAutoNum type="alphaUcPeriod"/>
            </a:pPr>
            <a:r>
              <a:rPr lang="en-US" sz="1200" dirty="0">
                <a:solidFill>
                  <a:schemeClr val="dk2"/>
                </a:solidFill>
                <a:latin typeface="PT Serif"/>
                <a:ea typeface="PT Serif"/>
                <a:cs typeface="PT Serif"/>
              </a:rPr>
              <a:t>As a Veteran, I want to quickly navigate to my form once I log in</a:t>
            </a:r>
          </a:p>
          <a:p>
            <a:pPr marL="228600" indent="-228600">
              <a:spcBef>
                <a:spcPts val="600"/>
              </a:spcBef>
              <a:buClr>
                <a:srgbClr val="747C74"/>
              </a:buClr>
              <a:buSzPts val="1200"/>
              <a:buAutoNum type="alphaUcPeriod"/>
            </a:pPr>
            <a:r>
              <a:rPr lang="en-US" sz="1200" dirty="0">
                <a:solidFill>
                  <a:schemeClr val="dk2"/>
                </a:solidFill>
                <a:latin typeface="PT Serif"/>
                <a:ea typeface="PT Serif"/>
                <a:cs typeface="PT Serif"/>
              </a:rPr>
              <a:t>As a Veteran, if I'm not logged in, I want to be redirected to log in to be able to download the form</a:t>
            </a:r>
          </a:p>
          <a:p>
            <a:pPr marL="228600" indent="-228600">
              <a:spcBef>
                <a:spcPts val="600"/>
              </a:spcBef>
              <a:buClr>
                <a:srgbClr val="747C74"/>
              </a:buClr>
              <a:buSzPts val="1200"/>
              <a:buAutoNum type="alphaUcPeriod"/>
            </a:pPr>
            <a:r>
              <a:rPr lang="en-US" sz="1200" dirty="0">
                <a:solidFill>
                  <a:schemeClr val="dk2"/>
                </a:solidFill>
                <a:latin typeface="PT Serif"/>
                <a:ea typeface="PT Serif"/>
                <a:cs typeface="PT Serif"/>
              </a:rPr>
              <a:t>As a Veteran, I want to download my form so that my tax records are complete</a:t>
            </a:r>
          </a:p>
          <a:p>
            <a:pPr marL="228600" indent="-228600">
              <a:spcBef>
                <a:spcPts val="600"/>
              </a:spcBef>
              <a:buClr>
                <a:srgbClr val="747C74"/>
              </a:buClr>
              <a:buSzPts val="1200"/>
              <a:buAutoNum type="alphaUcPeriod"/>
            </a:pPr>
            <a:r>
              <a:rPr lang="en-US" sz="1200" dirty="0">
                <a:solidFill>
                  <a:schemeClr val="dk2"/>
                </a:solidFill>
                <a:latin typeface="PT Serif"/>
                <a:ea typeface="PT Serif"/>
                <a:cs typeface="PT Serif"/>
              </a:rPr>
              <a:t>As a Veteran, I want to ask a question or fix a mistake in my form to avoid any issues</a:t>
            </a:r>
          </a:p>
        </p:txBody>
      </p:sp>
      <p:grpSp>
        <p:nvGrpSpPr>
          <p:cNvPr id="4" name="Group 3">
            <a:extLst>
              <a:ext uri="{FF2B5EF4-FFF2-40B4-BE49-F238E27FC236}">
                <a16:creationId xmlns:a16="http://schemas.microsoft.com/office/drawing/2014/main" id="{AB31B214-37A4-4CE0-A956-87A5196939D4}"/>
              </a:ext>
            </a:extLst>
          </p:cNvPr>
          <p:cNvGrpSpPr/>
          <p:nvPr/>
        </p:nvGrpSpPr>
        <p:grpSpPr>
          <a:xfrm>
            <a:off x="3588107" y="508867"/>
            <a:ext cx="1106250" cy="406001"/>
            <a:chOff x="3240398" y="1573764"/>
            <a:chExt cx="1106250" cy="406001"/>
          </a:xfrm>
        </p:grpSpPr>
        <p:sp>
          <p:nvSpPr>
            <p:cNvPr id="474" name="Google Shape;474;p9"/>
            <p:cNvSpPr/>
            <p:nvPr/>
          </p:nvSpPr>
          <p:spPr>
            <a:xfrm>
              <a:off x="3240398" y="1576175"/>
              <a:ext cx="229970" cy="226723"/>
            </a:xfrm>
            <a:prstGeom prst="ellipse">
              <a:avLst/>
            </a:prstGeom>
            <a:solidFill>
              <a:srgbClr val="00548F"/>
            </a:solidFill>
            <a:ln>
              <a:noFill/>
            </a:ln>
          </p:spPr>
          <p:txBody>
            <a:bodyPr spcFirstLastPara="1" wrap="square" lIns="50800" tIns="50800" rIns="50800" bIns="50800" anchor="ctr" anchorCtr="0">
              <a:noAutofit/>
            </a:bodyPr>
            <a:lstStyle/>
            <a:p>
              <a:pPr marL="0" marR="0" lvl="0" indent="0" algn="ctr" rtl="0">
                <a:lnSpc>
                  <a:spcPct val="140000"/>
                </a:lnSpc>
                <a:spcBef>
                  <a:spcPts val="0"/>
                </a:spcBef>
                <a:spcAft>
                  <a:spcPts val="0"/>
                </a:spcAft>
                <a:buClr>
                  <a:srgbClr val="FDFFFD"/>
                </a:buClr>
                <a:buSzPts val="1600"/>
                <a:buFont typeface="PT Serif"/>
                <a:buNone/>
              </a:pPr>
              <a:r>
                <a:rPr lang="en-US" sz="1050" b="0" i="0" u="none" strike="noStrike" cap="none" dirty="0">
                  <a:solidFill>
                    <a:srgbClr val="FDFFFD"/>
                  </a:solidFill>
                  <a:latin typeface="Arial"/>
                  <a:ea typeface="Arial"/>
                  <a:cs typeface="Arial"/>
                  <a:sym typeface="Arial"/>
                </a:rPr>
                <a:t>1</a:t>
              </a:r>
              <a:endParaRPr sz="1000" b="0" i="0" u="none" strike="noStrike" cap="none" dirty="0">
                <a:solidFill>
                  <a:srgbClr val="000000"/>
                </a:solidFill>
                <a:latin typeface="Arial"/>
                <a:ea typeface="Arial"/>
                <a:cs typeface="Arial"/>
                <a:sym typeface="Arial"/>
              </a:endParaRPr>
            </a:p>
          </p:txBody>
        </p:sp>
        <p:sp>
          <p:nvSpPr>
            <p:cNvPr id="478" name="Google Shape;478;p9"/>
            <p:cNvSpPr txBox="1"/>
            <p:nvPr/>
          </p:nvSpPr>
          <p:spPr>
            <a:xfrm>
              <a:off x="3532057" y="1573764"/>
              <a:ext cx="814591" cy="406001"/>
            </a:xfrm>
            <a:prstGeom prst="rect">
              <a:avLst/>
            </a:prstGeom>
            <a:noFill/>
            <a:ln>
              <a:noFill/>
            </a:ln>
          </p:spPr>
          <p:txBody>
            <a:bodyPr spcFirstLastPara="1" wrap="square" lIns="0" tIns="45700" rIns="0" bIns="45700" anchor="t" anchorCtr="0">
              <a:normAutofit/>
            </a:bodyPr>
            <a:lstStyle/>
            <a:p>
              <a:pPr marL="0" marR="0" lvl="0" indent="0" algn="l">
                <a:lnSpc>
                  <a:spcPct val="90000"/>
                </a:lnSpc>
                <a:spcBef>
                  <a:spcPts val="0"/>
                </a:spcBef>
                <a:spcAft>
                  <a:spcPts val="0"/>
                </a:spcAft>
                <a:buNone/>
              </a:pPr>
              <a:r>
                <a:rPr lang="en-US" b="1" dirty="0">
                  <a:solidFill>
                    <a:srgbClr val="0365B9"/>
                  </a:solidFill>
                  <a:latin typeface="Source Sans Pro Semibold"/>
                  <a:ea typeface="Source Sans Pro Semibold"/>
                  <a:sym typeface="Source Sans Pro SemiBold"/>
                </a:rPr>
                <a:t>PRODUCT</a:t>
              </a:r>
              <a:endParaRPr lang="en-US" dirty="0"/>
            </a:p>
          </p:txBody>
        </p:sp>
      </p:grpSp>
      <p:sp>
        <p:nvSpPr>
          <p:cNvPr id="482" name="Google Shape;482;p9"/>
          <p:cNvSpPr txBox="1"/>
          <p:nvPr/>
        </p:nvSpPr>
        <p:spPr>
          <a:xfrm>
            <a:off x="4893062" y="515480"/>
            <a:ext cx="6083811" cy="1046440"/>
          </a:xfrm>
          <a:prstGeom prst="rect">
            <a:avLst/>
          </a:prstGeom>
          <a:noFill/>
          <a:ln>
            <a:noFill/>
          </a:ln>
        </p:spPr>
        <p:txBody>
          <a:bodyPr spcFirstLastPara="1" wrap="square" lIns="0" tIns="0" rIns="0" bIns="0" anchor="t" anchorCtr="0">
            <a:spAutoFit/>
          </a:bodyPr>
          <a:lstStyle/>
          <a:p>
            <a:pPr marL="228600" indent="-228600">
              <a:spcBef>
                <a:spcPts val="600"/>
              </a:spcBef>
              <a:buClr>
                <a:srgbClr val="747C74"/>
              </a:buClr>
              <a:buSzPts val="1200"/>
              <a:buAutoNum type="alphaUcPeriod"/>
            </a:pPr>
            <a:r>
              <a:rPr lang="en-US" sz="1200" dirty="0">
                <a:solidFill>
                  <a:schemeClr val="dk2"/>
                </a:solidFill>
                <a:latin typeface="PT Serif"/>
                <a:ea typeface="PT Serif"/>
                <a:sym typeface="PT Serif"/>
              </a:rPr>
              <a:t>Start the product guide and product video for the Contact Center review</a:t>
            </a:r>
            <a:r>
              <a:rPr lang="en-US" sz="1200" dirty="0">
                <a:solidFill>
                  <a:schemeClr val="dk2"/>
                </a:solidFill>
                <a:latin typeface="PT Serif"/>
                <a:ea typeface="PT Serif"/>
                <a:cs typeface="PT Serif"/>
                <a:sym typeface="PT Serif"/>
              </a:rPr>
              <a:t> </a:t>
            </a:r>
            <a:endParaRPr lang="en-US" dirty="0">
              <a:solidFill>
                <a:schemeClr val="dk2"/>
              </a:solidFill>
            </a:endParaRPr>
          </a:p>
          <a:p>
            <a:pPr marL="228600" indent="-228600">
              <a:spcBef>
                <a:spcPts val="600"/>
              </a:spcBef>
              <a:buClr>
                <a:srgbClr val="747C74"/>
              </a:buClr>
              <a:buSzPts val="1200"/>
              <a:buAutoNum type="alphaUcPeriod"/>
            </a:pPr>
            <a:r>
              <a:rPr lang="en-US" sz="1200" dirty="0">
                <a:solidFill>
                  <a:schemeClr val="dk2"/>
                </a:solidFill>
                <a:latin typeface="PT Serif"/>
                <a:sym typeface="PT Serif"/>
              </a:rPr>
              <a:t>Create product video for Contract Center review </a:t>
            </a:r>
            <a:endParaRPr lang="en-US" dirty="0">
              <a:solidFill>
                <a:schemeClr val="dk2"/>
              </a:solidFill>
            </a:endParaRPr>
          </a:p>
          <a:p>
            <a:pPr marL="228600" indent="-228600">
              <a:spcBef>
                <a:spcPts val="600"/>
              </a:spcBef>
              <a:buClr>
                <a:srgbClr val="747C74"/>
              </a:buClr>
              <a:buSzPts val="1200"/>
              <a:buAutoNum type="alphaUcPeriod"/>
            </a:pPr>
            <a:r>
              <a:rPr lang="en-US" sz="1200" dirty="0">
                <a:solidFill>
                  <a:schemeClr val="dk2"/>
                </a:solidFill>
                <a:latin typeface="PT Serif"/>
                <a:sym typeface="PT Serif"/>
              </a:rPr>
              <a:t>Identify if generated PDF is 508 compliant</a:t>
            </a:r>
            <a:endParaRPr lang="en-US" sz="1200" dirty="0">
              <a:solidFill>
                <a:schemeClr val="dk2"/>
              </a:solidFill>
              <a:latin typeface="PT Serif"/>
            </a:endParaRPr>
          </a:p>
          <a:p>
            <a:pPr marL="228600" indent="-228600">
              <a:spcBef>
                <a:spcPts val="600"/>
              </a:spcBef>
              <a:buClr>
                <a:srgbClr val="747C74"/>
              </a:buClr>
              <a:buSzPts val="1200"/>
              <a:buAutoNum type="alphaUcPeriod"/>
            </a:pPr>
            <a:r>
              <a:rPr lang="en-US" sz="1200" dirty="0">
                <a:solidFill>
                  <a:schemeClr val="dk2"/>
                </a:solidFill>
                <a:latin typeface="PT Serif"/>
              </a:rPr>
              <a:t>Prepare for upcoming Collaboration Cycle milestones</a:t>
            </a:r>
          </a:p>
        </p:txBody>
      </p:sp>
      <p:grpSp>
        <p:nvGrpSpPr>
          <p:cNvPr id="5" name="Group 4">
            <a:extLst>
              <a:ext uri="{FF2B5EF4-FFF2-40B4-BE49-F238E27FC236}">
                <a16:creationId xmlns:a16="http://schemas.microsoft.com/office/drawing/2014/main" id="{B4748D22-10CC-4855-AD20-21CA97C1DB4C}"/>
              </a:ext>
            </a:extLst>
          </p:cNvPr>
          <p:cNvGrpSpPr/>
          <p:nvPr/>
        </p:nvGrpSpPr>
        <p:grpSpPr>
          <a:xfrm>
            <a:off x="3588107" y="3533268"/>
            <a:ext cx="1161871" cy="297144"/>
            <a:chOff x="3262592" y="4241791"/>
            <a:chExt cx="1161871" cy="297144"/>
          </a:xfrm>
        </p:grpSpPr>
        <p:sp>
          <p:nvSpPr>
            <p:cNvPr id="475" name="Google Shape;475;p9"/>
            <p:cNvSpPr txBox="1"/>
            <p:nvPr/>
          </p:nvSpPr>
          <p:spPr>
            <a:xfrm>
              <a:off x="3536983" y="4241791"/>
              <a:ext cx="887480" cy="297144"/>
            </a:xfrm>
            <a:prstGeom prst="rect">
              <a:avLst/>
            </a:prstGeom>
            <a:noFill/>
            <a:ln>
              <a:noFill/>
            </a:ln>
          </p:spPr>
          <p:txBody>
            <a:bodyPr spcFirstLastPara="1" wrap="square" lIns="0" tIns="45700" rIns="0" bIns="45700" anchor="t" anchorCtr="0">
              <a:normAutofit/>
            </a:bodyPr>
            <a:lstStyle/>
            <a:p>
              <a:pPr marL="0" marR="0" lvl="0" indent="0" algn="l">
                <a:lnSpc>
                  <a:spcPct val="90000"/>
                </a:lnSpc>
                <a:spcBef>
                  <a:spcPts val="0"/>
                </a:spcBef>
                <a:spcAft>
                  <a:spcPts val="0"/>
                </a:spcAft>
                <a:buNone/>
              </a:pPr>
              <a:r>
                <a:rPr lang="en-US" b="1" dirty="0">
                  <a:solidFill>
                    <a:srgbClr val="0365B9"/>
                  </a:solidFill>
                  <a:latin typeface="Source Sans Pro Semibold"/>
                  <a:ea typeface="Source Sans Pro Semibold"/>
                  <a:sym typeface="Source Sans Pro SemiBold"/>
                </a:rPr>
                <a:t>TECH</a:t>
              </a:r>
              <a:endParaRPr lang="en-US" dirty="0"/>
            </a:p>
          </p:txBody>
        </p:sp>
        <p:sp>
          <p:nvSpPr>
            <p:cNvPr id="479" name="Google Shape;479;p9"/>
            <p:cNvSpPr/>
            <p:nvPr/>
          </p:nvSpPr>
          <p:spPr>
            <a:xfrm>
              <a:off x="3262592" y="4242802"/>
              <a:ext cx="229970" cy="226723"/>
            </a:xfrm>
            <a:prstGeom prst="ellipse">
              <a:avLst/>
            </a:prstGeom>
            <a:solidFill>
              <a:srgbClr val="00548F"/>
            </a:solidFill>
            <a:ln>
              <a:noFill/>
            </a:ln>
          </p:spPr>
          <p:txBody>
            <a:bodyPr spcFirstLastPara="1" wrap="square" lIns="50800" tIns="50800" rIns="50800" bIns="50800" anchor="ctr" anchorCtr="0">
              <a:noAutofit/>
            </a:bodyPr>
            <a:lstStyle/>
            <a:p>
              <a:pPr marL="0" marR="0" lvl="0" indent="0" algn="ctr" rtl="0">
                <a:lnSpc>
                  <a:spcPct val="140000"/>
                </a:lnSpc>
                <a:spcBef>
                  <a:spcPts val="0"/>
                </a:spcBef>
                <a:spcAft>
                  <a:spcPts val="0"/>
                </a:spcAft>
                <a:buClr>
                  <a:srgbClr val="FDFFFD"/>
                </a:buClr>
                <a:buSzPts val="1600"/>
                <a:buFont typeface="PT Serif"/>
                <a:buNone/>
              </a:pPr>
              <a:r>
                <a:rPr lang="en-US" sz="1050" b="0" i="0" u="none" strike="noStrike" cap="none" dirty="0">
                  <a:solidFill>
                    <a:srgbClr val="FDFFFD"/>
                  </a:solidFill>
                  <a:latin typeface="Arial"/>
                  <a:ea typeface="Arial"/>
                  <a:cs typeface="Arial"/>
                  <a:sym typeface="Arial"/>
                </a:rPr>
                <a:t>3</a:t>
              </a:r>
              <a:endParaRPr sz="1000" b="0" i="0" u="none" strike="noStrike" cap="none" dirty="0">
                <a:solidFill>
                  <a:srgbClr val="000000"/>
                </a:solidFill>
                <a:latin typeface="Arial"/>
                <a:ea typeface="Arial"/>
                <a:cs typeface="Arial"/>
                <a:sym typeface="Arial"/>
              </a:endParaRPr>
            </a:p>
          </p:txBody>
        </p:sp>
      </p:grpSp>
      <p:grpSp>
        <p:nvGrpSpPr>
          <p:cNvPr id="2" name="Group 1">
            <a:extLst>
              <a:ext uri="{FF2B5EF4-FFF2-40B4-BE49-F238E27FC236}">
                <a16:creationId xmlns:a16="http://schemas.microsoft.com/office/drawing/2014/main" id="{5446D027-4741-472B-92E7-05F1C5E0D155}"/>
              </a:ext>
            </a:extLst>
          </p:cNvPr>
          <p:cNvGrpSpPr/>
          <p:nvPr/>
        </p:nvGrpSpPr>
        <p:grpSpPr>
          <a:xfrm>
            <a:off x="3588107" y="1745964"/>
            <a:ext cx="1155249" cy="406001"/>
            <a:chOff x="3247796" y="2994263"/>
            <a:chExt cx="1155249" cy="406001"/>
          </a:xfrm>
        </p:grpSpPr>
        <p:sp>
          <p:nvSpPr>
            <p:cNvPr id="477" name="Google Shape;477;p9"/>
            <p:cNvSpPr/>
            <p:nvPr/>
          </p:nvSpPr>
          <p:spPr>
            <a:xfrm>
              <a:off x="3247796" y="2996622"/>
              <a:ext cx="229970" cy="226723"/>
            </a:xfrm>
            <a:prstGeom prst="ellipse">
              <a:avLst/>
            </a:prstGeom>
            <a:solidFill>
              <a:srgbClr val="00548F"/>
            </a:solidFill>
            <a:ln>
              <a:noFill/>
            </a:ln>
          </p:spPr>
          <p:txBody>
            <a:bodyPr spcFirstLastPara="1" wrap="square" lIns="50800" tIns="50800" rIns="50800" bIns="50800" anchor="ctr" anchorCtr="0">
              <a:noAutofit/>
            </a:bodyPr>
            <a:lstStyle/>
            <a:p>
              <a:pPr marL="0" marR="0" lvl="0" indent="0" algn="ctr" rtl="0">
                <a:lnSpc>
                  <a:spcPct val="140000"/>
                </a:lnSpc>
                <a:spcBef>
                  <a:spcPts val="0"/>
                </a:spcBef>
                <a:spcAft>
                  <a:spcPts val="0"/>
                </a:spcAft>
                <a:buClr>
                  <a:srgbClr val="FDFFFD"/>
                </a:buClr>
                <a:buSzPts val="1600"/>
                <a:buFont typeface="PT Serif"/>
                <a:buNone/>
              </a:pPr>
              <a:r>
                <a:rPr lang="en-US" sz="1050" b="0" i="0" u="none" strike="noStrike" cap="none" dirty="0">
                  <a:solidFill>
                    <a:srgbClr val="FDFFFD"/>
                  </a:solidFill>
                  <a:latin typeface="Arial"/>
                  <a:ea typeface="Arial"/>
                  <a:cs typeface="Arial"/>
                  <a:sym typeface="Arial"/>
                </a:rPr>
                <a:t>2</a:t>
              </a:r>
              <a:endParaRPr sz="1000" b="0" i="0" u="none" strike="noStrike" cap="none" dirty="0">
                <a:solidFill>
                  <a:srgbClr val="000000"/>
                </a:solidFill>
                <a:latin typeface="Arial"/>
                <a:ea typeface="Arial"/>
                <a:cs typeface="Arial"/>
                <a:sym typeface="Arial"/>
              </a:endParaRPr>
            </a:p>
          </p:txBody>
        </p:sp>
        <p:sp>
          <p:nvSpPr>
            <p:cNvPr id="480" name="Google Shape;480;p9"/>
            <p:cNvSpPr txBox="1"/>
            <p:nvPr/>
          </p:nvSpPr>
          <p:spPr>
            <a:xfrm>
              <a:off x="3530079" y="2994263"/>
              <a:ext cx="872966" cy="406001"/>
            </a:xfrm>
            <a:prstGeom prst="rect">
              <a:avLst/>
            </a:prstGeom>
            <a:noFill/>
            <a:ln>
              <a:noFill/>
            </a:ln>
          </p:spPr>
          <p:txBody>
            <a:bodyPr spcFirstLastPara="1" wrap="square" lIns="0" tIns="45700" rIns="0" bIns="45700" anchor="t" anchorCtr="0">
              <a:normAutofit/>
            </a:bodyPr>
            <a:lstStyle/>
            <a:p>
              <a:pPr marL="0" marR="0" lvl="0" indent="0" algn="l">
                <a:lnSpc>
                  <a:spcPct val="90000"/>
                </a:lnSpc>
                <a:spcBef>
                  <a:spcPts val="0"/>
                </a:spcBef>
                <a:spcAft>
                  <a:spcPts val="0"/>
                </a:spcAft>
                <a:buNone/>
              </a:pPr>
              <a:r>
                <a:rPr lang="en-US" b="1" dirty="0">
                  <a:solidFill>
                    <a:srgbClr val="0365B9"/>
                  </a:solidFill>
                  <a:latin typeface="Source Sans Pro Semibold"/>
                  <a:ea typeface="Source Sans Pro Semibold"/>
                  <a:sym typeface="Source Sans Pro SemiBold"/>
                </a:rPr>
                <a:t>DESIGN</a:t>
              </a:r>
              <a:endParaRPr lang="en-US" dirty="0"/>
            </a:p>
          </p:txBody>
        </p:sp>
      </p:grpSp>
      <p:sp>
        <p:nvSpPr>
          <p:cNvPr id="483" name="Google Shape;483;p9"/>
          <p:cNvSpPr txBox="1"/>
          <p:nvPr/>
        </p:nvSpPr>
        <p:spPr>
          <a:xfrm>
            <a:off x="4916921" y="1741494"/>
            <a:ext cx="5499396" cy="1569660"/>
          </a:xfrm>
          <a:prstGeom prst="rect">
            <a:avLst/>
          </a:prstGeom>
          <a:noFill/>
          <a:ln>
            <a:noFill/>
          </a:ln>
        </p:spPr>
        <p:txBody>
          <a:bodyPr spcFirstLastPara="1" wrap="square" lIns="0" tIns="0" rIns="0" bIns="0" anchor="t" anchorCtr="0">
            <a:spAutoFit/>
          </a:bodyPr>
          <a:lstStyle/>
          <a:p>
            <a:pPr marL="228600" indent="-228600">
              <a:spcBef>
                <a:spcPts val="600"/>
              </a:spcBef>
              <a:buClr>
                <a:srgbClr val="747C74"/>
              </a:buClr>
              <a:buSzPts val="1200"/>
              <a:buFont typeface="Calibri"/>
              <a:buAutoNum type="alphaUcPeriod"/>
            </a:pPr>
            <a:r>
              <a:rPr lang="en-US" sz="1200" dirty="0">
                <a:solidFill>
                  <a:schemeClr val="dk2"/>
                </a:solidFill>
                <a:latin typeface="PT Serif"/>
                <a:ea typeface="PT Serif"/>
              </a:rPr>
              <a:t>Run second round of user testing and synthesize findings</a:t>
            </a:r>
          </a:p>
          <a:p>
            <a:pPr marL="228600" indent="-228600">
              <a:spcBef>
                <a:spcPts val="600"/>
              </a:spcBef>
              <a:buClr>
                <a:srgbClr val="747C74"/>
              </a:buClr>
              <a:buSzPts val="1200"/>
              <a:buAutoNum type="alphaUcPeriod"/>
            </a:pPr>
            <a:r>
              <a:rPr lang="en-US" sz="1200" dirty="0">
                <a:solidFill>
                  <a:schemeClr val="dk2"/>
                </a:solidFill>
                <a:latin typeface="PT Serif"/>
              </a:rPr>
              <a:t>Update prototype for second round of testing</a:t>
            </a:r>
          </a:p>
          <a:p>
            <a:pPr marL="228600" indent="-228600">
              <a:spcBef>
                <a:spcPts val="600"/>
              </a:spcBef>
              <a:buClr>
                <a:srgbClr val="747C74"/>
              </a:buClr>
              <a:buSzPts val="1200"/>
              <a:buFont typeface="PT Serif"/>
              <a:buAutoNum type="alphaUcPeriod"/>
            </a:pPr>
            <a:r>
              <a:rPr lang="en-US" sz="1200" dirty="0">
                <a:solidFill>
                  <a:schemeClr val="dk2"/>
                </a:solidFill>
                <a:latin typeface="PT Serif"/>
                <a:ea typeface="PT Serif"/>
                <a:cs typeface="PT Serif"/>
                <a:sym typeface="PT Serif"/>
              </a:rPr>
              <a:t>Finalize content for landing page</a:t>
            </a:r>
            <a:endParaRPr lang="en-US" sz="1200" dirty="0">
              <a:solidFill>
                <a:schemeClr val="dk2"/>
              </a:solidFill>
              <a:latin typeface="PT Serif"/>
              <a:ea typeface="PT Serif"/>
              <a:cs typeface="PT Serif"/>
            </a:endParaRPr>
          </a:p>
          <a:p>
            <a:pPr marL="228600" indent="-228600">
              <a:spcBef>
                <a:spcPts val="600"/>
              </a:spcBef>
              <a:buClr>
                <a:srgbClr val="747C74"/>
              </a:buClr>
              <a:buSzPts val="1200"/>
              <a:buAutoNum type="alphaUcPeriod"/>
            </a:pPr>
            <a:r>
              <a:rPr lang="en-US" sz="1200" dirty="0">
                <a:solidFill>
                  <a:schemeClr val="dk2"/>
                </a:solidFill>
                <a:latin typeface="PT Serif"/>
                <a:ea typeface="PT Serif"/>
                <a:cs typeface="PT Serif"/>
              </a:rPr>
              <a:t>Iterate designs based on feedback from VA-PO and research feedback</a:t>
            </a:r>
          </a:p>
          <a:p>
            <a:pPr marL="228600" indent="-228600">
              <a:spcBef>
                <a:spcPts val="600"/>
              </a:spcBef>
              <a:buClr>
                <a:srgbClr val="747C74"/>
              </a:buClr>
              <a:buSzPts val="1200"/>
              <a:buAutoNum type="alphaUcPeriod"/>
            </a:pPr>
            <a:r>
              <a:rPr lang="en-US" sz="1200" dirty="0">
                <a:solidFill>
                  <a:schemeClr val="dk2"/>
                </a:solidFill>
                <a:latin typeface="PT Serif"/>
                <a:ea typeface="PT Serif"/>
                <a:cs typeface="PT Serif"/>
              </a:rPr>
              <a:t>Iterate designs based on Business Owner feedback</a:t>
            </a:r>
          </a:p>
          <a:p>
            <a:pPr marL="228600" indent="-228600">
              <a:spcBef>
                <a:spcPts val="600"/>
              </a:spcBef>
              <a:buClr>
                <a:srgbClr val="747C74"/>
              </a:buClr>
              <a:buSzPts val="1200"/>
              <a:buAutoNum type="alphaUcPeriod"/>
            </a:pPr>
            <a:r>
              <a:rPr lang="en-US" sz="1200" dirty="0">
                <a:solidFill>
                  <a:schemeClr val="dk2"/>
                </a:solidFill>
                <a:latin typeface="PT Serif"/>
                <a:ea typeface="PT Serif"/>
                <a:cs typeface="PT Serif"/>
              </a:rPr>
              <a:t>Iterate designs based on Collaboration Cycle midpoint review feedback</a:t>
            </a:r>
          </a:p>
        </p:txBody>
      </p:sp>
      <p:grpSp>
        <p:nvGrpSpPr>
          <p:cNvPr id="10" name="Group 9">
            <a:extLst>
              <a:ext uri="{FF2B5EF4-FFF2-40B4-BE49-F238E27FC236}">
                <a16:creationId xmlns:a16="http://schemas.microsoft.com/office/drawing/2014/main" id="{907DC630-D902-423F-82F3-133B7D35468E}"/>
              </a:ext>
            </a:extLst>
          </p:cNvPr>
          <p:cNvGrpSpPr/>
          <p:nvPr/>
        </p:nvGrpSpPr>
        <p:grpSpPr>
          <a:xfrm>
            <a:off x="3588106" y="372066"/>
            <a:ext cx="8229091" cy="5805653"/>
            <a:chOff x="3314493" y="1415192"/>
            <a:chExt cx="8458405" cy="5790857"/>
          </a:xfrm>
        </p:grpSpPr>
        <p:cxnSp>
          <p:nvCxnSpPr>
            <p:cNvPr id="485" name="Google Shape;485;p9"/>
            <p:cNvCxnSpPr/>
            <p:nvPr/>
          </p:nvCxnSpPr>
          <p:spPr>
            <a:xfrm>
              <a:off x="3336571" y="2639817"/>
              <a:ext cx="8436327" cy="0"/>
            </a:xfrm>
            <a:prstGeom prst="straightConnector1">
              <a:avLst/>
            </a:prstGeom>
            <a:noFill/>
            <a:ln w="9525" cap="flat" cmpd="sng">
              <a:solidFill>
                <a:srgbClr val="747C74"/>
              </a:solidFill>
              <a:prstDash val="dot"/>
              <a:round/>
              <a:headEnd type="none" w="sm" len="sm"/>
              <a:tailEnd type="none" w="sm" len="sm"/>
            </a:ln>
          </p:spPr>
        </p:cxnSp>
        <p:cxnSp>
          <p:nvCxnSpPr>
            <p:cNvPr id="486" name="Google Shape;486;p9"/>
            <p:cNvCxnSpPr/>
            <p:nvPr/>
          </p:nvCxnSpPr>
          <p:spPr>
            <a:xfrm>
              <a:off x="3317477" y="4405213"/>
              <a:ext cx="8436327" cy="0"/>
            </a:xfrm>
            <a:prstGeom prst="straightConnector1">
              <a:avLst/>
            </a:prstGeom>
            <a:noFill/>
            <a:ln w="9525" cap="flat" cmpd="sng">
              <a:solidFill>
                <a:srgbClr val="747C74"/>
              </a:solidFill>
              <a:prstDash val="dot"/>
              <a:round/>
              <a:headEnd type="none" w="sm" len="sm"/>
              <a:tailEnd type="none" w="sm" len="sm"/>
            </a:ln>
          </p:spPr>
        </p:cxnSp>
        <p:cxnSp>
          <p:nvCxnSpPr>
            <p:cNvPr id="487" name="Google Shape;487;p9"/>
            <p:cNvCxnSpPr/>
            <p:nvPr/>
          </p:nvCxnSpPr>
          <p:spPr>
            <a:xfrm>
              <a:off x="3314493" y="7206049"/>
              <a:ext cx="8436327" cy="0"/>
            </a:xfrm>
            <a:prstGeom prst="straightConnector1">
              <a:avLst/>
            </a:prstGeom>
            <a:noFill/>
            <a:ln w="9525" cap="flat" cmpd="sng">
              <a:solidFill>
                <a:srgbClr val="747C74"/>
              </a:solidFill>
              <a:prstDash val="dot"/>
              <a:round/>
              <a:headEnd type="none" w="sm" len="sm"/>
              <a:tailEnd type="none" w="sm" len="sm"/>
            </a:ln>
          </p:spPr>
        </p:cxnSp>
        <p:cxnSp>
          <p:nvCxnSpPr>
            <p:cNvPr id="36" name="Google Shape;485;p9">
              <a:extLst>
                <a:ext uri="{FF2B5EF4-FFF2-40B4-BE49-F238E27FC236}">
                  <a16:creationId xmlns:a16="http://schemas.microsoft.com/office/drawing/2014/main" id="{EAECDCBB-3819-4FCD-A496-F9491BDFD89C}"/>
                </a:ext>
              </a:extLst>
            </p:cNvPr>
            <p:cNvCxnSpPr>
              <a:cxnSpLocks/>
            </p:cNvCxnSpPr>
            <p:nvPr/>
          </p:nvCxnSpPr>
          <p:spPr>
            <a:xfrm>
              <a:off x="3336570" y="1415192"/>
              <a:ext cx="8436327" cy="0"/>
            </a:xfrm>
            <a:prstGeom prst="straightConnector1">
              <a:avLst/>
            </a:prstGeom>
            <a:noFill/>
            <a:ln w="9525" cap="flat" cmpd="sng">
              <a:solidFill>
                <a:srgbClr val="747C74"/>
              </a:solidFill>
              <a:prstDash val="dot"/>
              <a:round/>
              <a:headEnd type="none" w="sm" len="sm"/>
              <a:tailEnd type="none" w="sm" len="sm"/>
            </a:ln>
          </p:spPr>
        </p:cxnSp>
      </p:grpSp>
      <p:sp>
        <p:nvSpPr>
          <p:cNvPr id="7" name="Google Shape;822;p23">
            <a:extLst>
              <a:ext uri="{FF2B5EF4-FFF2-40B4-BE49-F238E27FC236}">
                <a16:creationId xmlns:a16="http://schemas.microsoft.com/office/drawing/2014/main" id="{BE7F7455-B913-4524-B9A1-CFE51EA4FDC0}"/>
              </a:ext>
            </a:extLst>
          </p:cNvPr>
          <p:cNvSpPr txBox="1">
            <a:spLocks/>
          </p:cNvSpPr>
          <p:nvPr/>
        </p:nvSpPr>
        <p:spPr>
          <a:xfrm>
            <a:off x="332047" y="370532"/>
            <a:ext cx="3075372" cy="2478128"/>
          </a:xfrm>
          <a:prstGeom prst="rect">
            <a:avLst/>
          </a:prstGeom>
          <a:noFill/>
          <a:ln>
            <a:noFill/>
          </a:ln>
        </p:spPr>
        <p:txBody>
          <a:bodyPr spcFirstLastPara="1" wrap="square" lIns="91425" tIns="45700" rIns="91425" bIns="45700" anchor="t" anchorCtr="0">
            <a:normAutofit fontScale="97500"/>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3600"/>
              <a:buFont typeface="PT Serif"/>
              <a:buNone/>
              <a:defRPr sz="3600" b="0" i="0" u="none" strike="noStrike" cap="none">
                <a:solidFill>
                  <a:schemeClr val="dk1"/>
                </a:solidFill>
                <a:latin typeface="PT Serif"/>
                <a:ea typeface="PT Serif"/>
                <a:cs typeface="PT Serif"/>
                <a:sym typeface="PT Serif"/>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buSzPct val="100000"/>
            </a:pPr>
            <a:r>
              <a:rPr lang="en-US" sz="2400" dirty="0"/>
              <a:t>Sprint 3 will focus on building out the PDF generation using real data on staging and conducting a second round of testing</a:t>
            </a:r>
          </a:p>
        </p:txBody>
      </p:sp>
      <p:sp>
        <p:nvSpPr>
          <p:cNvPr id="15" name="TextBox 14">
            <a:extLst>
              <a:ext uri="{FF2B5EF4-FFF2-40B4-BE49-F238E27FC236}">
                <a16:creationId xmlns:a16="http://schemas.microsoft.com/office/drawing/2014/main" id="{7CB18294-8481-4276-8B40-97E3110A50BA}"/>
              </a:ext>
            </a:extLst>
          </p:cNvPr>
          <p:cNvSpPr txBox="1"/>
          <p:nvPr/>
        </p:nvSpPr>
        <p:spPr>
          <a:xfrm>
            <a:off x="239327" y="2449655"/>
            <a:ext cx="3261692" cy="359032"/>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PPr>
            <a:lvl1pPr marL="457200" indent="-355600">
              <a:lnSpc>
                <a:spcPct val="90000"/>
              </a:lnSpc>
              <a:spcBef>
                <a:spcPts val="1000"/>
              </a:spcBef>
              <a:buClr>
                <a:schemeClr val="dk2"/>
              </a:buClr>
              <a:buSzPts val="2000"/>
              <a:buChar char="•"/>
              <a:defRPr sz="2000">
                <a:solidFill>
                  <a:schemeClr val="dk2"/>
                </a:solidFill>
                <a:latin typeface="PT Serif"/>
                <a:ea typeface="PT Serif"/>
                <a:cs typeface="PT Serif"/>
              </a:defRPr>
            </a:lvl1pPr>
            <a:lvl2pPr marL="914400" indent="-342900">
              <a:lnSpc>
                <a:spcPct val="90000"/>
              </a:lnSpc>
              <a:spcBef>
                <a:spcPts val="500"/>
              </a:spcBef>
              <a:buClr>
                <a:schemeClr val="dk2"/>
              </a:buClr>
              <a:buSzPts val="1800"/>
              <a:buChar char="•"/>
              <a:defRPr sz="1800">
                <a:solidFill>
                  <a:schemeClr val="dk2"/>
                </a:solidFill>
                <a:latin typeface="PT Serif"/>
                <a:ea typeface="PT Serif"/>
                <a:cs typeface="PT Serif"/>
              </a:defRPr>
            </a:lvl2pPr>
            <a:lvl3pPr marL="1371600" indent="-330200">
              <a:lnSpc>
                <a:spcPct val="90000"/>
              </a:lnSpc>
              <a:spcBef>
                <a:spcPts val="500"/>
              </a:spcBef>
              <a:buClr>
                <a:schemeClr val="dk2"/>
              </a:buClr>
              <a:buSzPts val="1600"/>
              <a:buChar char="•"/>
              <a:defRPr sz="1600">
                <a:solidFill>
                  <a:schemeClr val="dk2"/>
                </a:solidFill>
                <a:latin typeface="PT Serif"/>
                <a:ea typeface="PT Serif"/>
                <a:cs typeface="PT Serif"/>
              </a:defRPr>
            </a:lvl3pPr>
            <a:lvl4pPr marL="1828800" indent="-317500">
              <a:lnSpc>
                <a:spcPct val="90000"/>
              </a:lnSpc>
              <a:spcBef>
                <a:spcPts val="500"/>
              </a:spcBef>
              <a:buClr>
                <a:schemeClr val="dk2"/>
              </a:buClr>
              <a:buSzPts val="1400"/>
              <a:buChar char="•"/>
              <a:defRPr>
                <a:solidFill>
                  <a:schemeClr val="dk2"/>
                </a:solidFill>
                <a:latin typeface="PT Serif"/>
                <a:ea typeface="PT Serif"/>
                <a:cs typeface="PT Serif"/>
              </a:defRPr>
            </a:lvl4pPr>
            <a:lvl5pPr marL="2286000" indent="-317500">
              <a:lnSpc>
                <a:spcPct val="90000"/>
              </a:lnSpc>
              <a:spcBef>
                <a:spcPts val="500"/>
              </a:spcBef>
              <a:buClr>
                <a:schemeClr val="dk2"/>
              </a:buClr>
              <a:buSzPts val="1400"/>
              <a:buChar char="•"/>
              <a:defRPr>
                <a:solidFill>
                  <a:schemeClr val="dk2"/>
                </a:solidFill>
                <a:latin typeface="PT Serif"/>
                <a:ea typeface="PT Serif"/>
                <a:cs typeface="PT Serif"/>
              </a:defRPr>
            </a:lvl5pPr>
            <a:lvl6pPr marL="2743200" indent="-342900">
              <a:lnSpc>
                <a:spcPct val="90000"/>
              </a:lnSpc>
              <a:spcBef>
                <a:spcPts val="500"/>
              </a:spcBef>
              <a:buClr>
                <a:schemeClr val="dk1"/>
              </a:buClr>
              <a:buSzPts val="1800"/>
              <a:buChar char="•"/>
              <a:defRPr sz="1800">
                <a:solidFill>
                  <a:schemeClr val="dk1"/>
                </a:solidFill>
                <a:latin typeface="Calibri"/>
                <a:ea typeface="Calibri"/>
                <a:cs typeface="Calibri"/>
              </a:defRPr>
            </a:lvl6pPr>
            <a:lvl7pPr marL="3200400" indent="-342900">
              <a:lnSpc>
                <a:spcPct val="90000"/>
              </a:lnSpc>
              <a:spcBef>
                <a:spcPts val="500"/>
              </a:spcBef>
              <a:buClr>
                <a:schemeClr val="dk1"/>
              </a:buClr>
              <a:buSzPts val="1800"/>
              <a:buChar char="•"/>
              <a:defRPr sz="1800">
                <a:solidFill>
                  <a:schemeClr val="dk1"/>
                </a:solidFill>
                <a:latin typeface="Calibri"/>
                <a:ea typeface="Calibri"/>
                <a:cs typeface="Calibri"/>
              </a:defRPr>
            </a:lvl7pPr>
            <a:lvl8pPr marL="3657600" indent="-342900">
              <a:lnSpc>
                <a:spcPct val="90000"/>
              </a:lnSpc>
              <a:spcBef>
                <a:spcPts val="500"/>
              </a:spcBef>
              <a:buClr>
                <a:schemeClr val="dk1"/>
              </a:buClr>
              <a:buSzPts val="1800"/>
              <a:buChar char="•"/>
              <a:defRPr sz="1800">
                <a:solidFill>
                  <a:schemeClr val="dk1"/>
                </a:solidFill>
                <a:latin typeface="Calibri"/>
                <a:ea typeface="Calibri"/>
                <a:cs typeface="Calibri"/>
              </a:defRPr>
            </a:lvl8pPr>
            <a:lvl9pPr marL="4114800" indent="-342900">
              <a:lnSpc>
                <a:spcPct val="90000"/>
              </a:lnSpc>
              <a:spcBef>
                <a:spcPts val="500"/>
              </a:spcBef>
              <a:buClr>
                <a:schemeClr val="dk1"/>
              </a:buClr>
              <a:buSzPts val="1800"/>
              <a:buChar char="•"/>
              <a:defRPr sz="1800">
                <a:solidFill>
                  <a:schemeClr val="dk1"/>
                </a:solidFill>
                <a:latin typeface="Calibri"/>
                <a:ea typeface="Calibri"/>
                <a:cs typeface="Calibri"/>
              </a:defRPr>
            </a:lvl9pPr>
          </a:lstStyle>
          <a:p>
            <a:pPr marL="101600" indent="0">
              <a:buNone/>
            </a:pPr>
            <a:r>
              <a:rPr lang="en-GB" sz="1000" dirty="0"/>
              <a:t>*Stories subject to change during Sprint planning</a:t>
            </a:r>
          </a:p>
        </p:txBody>
      </p:sp>
    </p:spTree>
    <p:extLst>
      <p:ext uri="{BB962C8B-B14F-4D97-AF65-F5344CB8AC3E}">
        <p14:creationId xmlns:p14="http://schemas.microsoft.com/office/powerpoint/2010/main" val="321001578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850"/>
        <p:cNvGrpSpPr/>
        <p:nvPr/>
      </p:nvGrpSpPr>
      <p:grpSpPr>
        <a:xfrm>
          <a:off x="0" y="0"/>
          <a:ext cx="0" cy="0"/>
          <a:chOff x="0" y="0"/>
          <a:chExt cx="0" cy="0"/>
        </a:xfrm>
      </p:grpSpPr>
      <p:sp>
        <p:nvSpPr>
          <p:cNvPr id="851" name="Google Shape;851;p24"/>
          <p:cNvSpPr txBox="1">
            <a:spLocks noGrp="1"/>
          </p:cNvSpPr>
          <p:nvPr>
            <p:ph type="ctrTitle"/>
          </p:nvPr>
        </p:nvSpPr>
        <p:spPr>
          <a:xfrm>
            <a:off x="341868" y="3054671"/>
            <a:ext cx="7261656" cy="1632577"/>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2"/>
              </a:buClr>
              <a:buSzPts val="6600"/>
              <a:buFont typeface="PT Serif"/>
              <a:buNone/>
            </a:pPr>
            <a:r>
              <a:rPr lang="en-US" dirty="0"/>
              <a:t>Appendix</a:t>
            </a:r>
            <a:endParaRPr dirty="0"/>
          </a:p>
        </p:txBody>
      </p:sp>
      <p:sp>
        <p:nvSpPr>
          <p:cNvPr id="852" name="Google Shape;852;p24"/>
          <p:cNvSpPr txBox="1">
            <a:spLocks noGrp="1"/>
          </p:cNvSpPr>
          <p:nvPr>
            <p:ph type="body" idx="1"/>
          </p:nvPr>
        </p:nvSpPr>
        <p:spPr>
          <a:xfrm>
            <a:off x="341868" y="2640272"/>
            <a:ext cx="4246607" cy="366651"/>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2"/>
              </a:buClr>
              <a:buSzPts val="1600"/>
              <a:buNone/>
            </a:pPr>
            <a:r>
              <a:rPr lang="en-US" dirty="0"/>
              <a:t>SPRINT 2 DEMO</a:t>
            </a:r>
            <a:endParaRPr dirty="0"/>
          </a:p>
        </p:txBody>
      </p:sp>
      <p:sp>
        <p:nvSpPr>
          <p:cNvPr id="853" name="Google Shape;853;p24"/>
          <p:cNvSpPr txBox="1">
            <a:spLocks noGrp="1"/>
          </p:cNvSpPr>
          <p:nvPr>
            <p:ph type="sldNum" idx="12"/>
          </p:nvPr>
        </p:nvSpPr>
        <p:spPr>
          <a:xfrm>
            <a:off x="11453198" y="6370864"/>
            <a:ext cx="406052"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37</a:t>
            </a:fld>
            <a:endParaRPr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857"/>
        <p:cNvGrpSpPr/>
        <p:nvPr/>
      </p:nvGrpSpPr>
      <p:grpSpPr>
        <a:xfrm>
          <a:off x="0" y="0"/>
          <a:ext cx="0" cy="0"/>
          <a:chOff x="0" y="0"/>
          <a:chExt cx="0" cy="0"/>
        </a:xfrm>
      </p:grpSpPr>
      <p:pic>
        <p:nvPicPr>
          <p:cNvPr id="4" name="Picture 3">
            <a:extLst>
              <a:ext uri="{FF2B5EF4-FFF2-40B4-BE49-F238E27FC236}">
                <a16:creationId xmlns:a16="http://schemas.microsoft.com/office/drawing/2014/main" id="{CBC0A282-8B9A-461C-AD59-3EB6B12B5AD1}"/>
              </a:ext>
            </a:extLst>
          </p:cNvPr>
          <p:cNvPicPr>
            <a:picLocks noChangeAspect="1"/>
          </p:cNvPicPr>
          <p:nvPr/>
        </p:nvPicPr>
        <p:blipFill>
          <a:blip r:embed="rId3"/>
          <a:stretch>
            <a:fillRect/>
          </a:stretch>
        </p:blipFill>
        <p:spPr>
          <a:xfrm>
            <a:off x="246677" y="2980075"/>
            <a:ext cx="6210719" cy="3283472"/>
          </a:xfrm>
          <a:prstGeom prst="rect">
            <a:avLst/>
          </a:prstGeom>
        </p:spPr>
      </p:pic>
      <p:graphicFrame>
        <p:nvGraphicFramePr>
          <p:cNvPr id="858" name="Google Shape;858;p25"/>
          <p:cNvGraphicFramePr/>
          <p:nvPr>
            <p:extLst>
              <p:ext uri="{D42A27DB-BD31-4B8C-83A1-F6EECF244321}">
                <p14:modId xmlns:p14="http://schemas.microsoft.com/office/powerpoint/2010/main" val="513650610"/>
              </p:ext>
            </p:extLst>
          </p:nvPr>
        </p:nvGraphicFramePr>
        <p:xfrm>
          <a:off x="7000548" y="1923627"/>
          <a:ext cx="4742782" cy="4036700"/>
        </p:xfrm>
        <a:graphic>
          <a:graphicData uri="http://schemas.openxmlformats.org/drawingml/2006/table">
            <a:tbl>
              <a:tblPr firstRow="1" bandRow="1">
                <a:noFill/>
                <a:tableStyleId>{AC820A2F-F511-4E25-9DDC-E36724F9A483}</a:tableStyleId>
              </a:tblPr>
              <a:tblGrid>
                <a:gridCol w="99713">
                  <a:extLst>
                    <a:ext uri="{9D8B030D-6E8A-4147-A177-3AD203B41FA5}">
                      <a16:colId xmlns:a16="http://schemas.microsoft.com/office/drawing/2014/main" val="20000"/>
                    </a:ext>
                  </a:extLst>
                </a:gridCol>
                <a:gridCol w="4643069">
                  <a:extLst>
                    <a:ext uri="{9D8B030D-6E8A-4147-A177-3AD203B41FA5}">
                      <a16:colId xmlns:a16="http://schemas.microsoft.com/office/drawing/2014/main" val="20001"/>
                    </a:ext>
                  </a:extLst>
                </a:gridCol>
              </a:tblGrid>
              <a:tr h="4036700">
                <a:tc>
                  <a:txBody>
                    <a:bodyPr/>
                    <a:lstStyle/>
                    <a:p>
                      <a:pPr marL="0" marR="0" lvl="0" indent="0" algn="l" rtl="0">
                        <a:spcBef>
                          <a:spcPts val="0"/>
                        </a:spcBef>
                        <a:spcAft>
                          <a:spcPts val="0"/>
                        </a:spcAft>
                        <a:buNone/>
                      </a:pPr>
                      <a:endParaRPr sz="1800" dirty="0"/>
                    </a:p>
                  </a:txBody>
                  <a:tcPr marL="0" marR="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accent2"/>
                    </a:solidFill>
                  </a:tcPr>
                </a:tc>
                <a:tc>
                  <a:txBody>
                    <a:bodyPr/>
                    <a:lstStyle/>
                    <a:p>
                      <a:pPr marL="0" marR="0" lvl="0" indent="0" algn="l" rtl="0">
                        <a:spcBef>
                          <a:spcPts val="0"/>
                        </a:spcBef>
                        <a:spcAft>
                          <a:spcPts val="0"/>
                        </a:spcAft>
                        <a:buNone/>
                      </a:pPr>
                      <a:r>
                        <a:rPr lang="en-US" sz="1600" b="0" dirty="0">
                          <a:solidFill>
                            <a:schemeClr val="dk1"/>
                          </a:solidFill>
                          <a:latin typeface="PT Serif"/>
                          <a:ea typeface="PT Serif"/>
                          <a:cs typeface="PT Serif"/>
                          <a:sym typeface="PT Serif"/>
                        </a:rPr>
                        <a:t>Velocity details</a:t>
                      </a:r>
                      <a:endParaRPr dirty="0"/>
                    </a:p>
                    <a:p>
                      <a:pPr marL="171450" marR="0" lvl="0" indent="-171450" algn="l" rtl="0">
                        <a:spcBef>
                          <a:spcPts val="1000"/>
                        </a:spcBef>
                        <a:spcAft>
                          <a:spcPts val="0"/>
                        </a:spcAft>
                        <a:buClr>
                          <a:schemeClr val="accent2"/>
                        </a:buClr>
                        <a:buSzPts val="960"/>
                        <a:buFont typeface="Noto Sans Symbols"/>
                        <a:buChar char="▪"/>
                      </a:pPr>
                      <a:r>
                        <a:rPr lang="en-US" sz="1200" b="0" dirty="0">
                          <a:solidFill>
                            <a:schemeClr val="dk2"/>
                          </a:solidFill>
                          <a:latin typeface="Source Sans Pro"/>
                          <a:ea typeface="Source Sans Pro"/>
                          <a:cs typeface="Source Sans Pro"/>
                          <a:sym typeface="Source Sans Pro"/>
                        </a:rPr>
                        <a:t>Velocity estimated in story points, using Fibonacci</a:t>
                      </a:r>
                      <a:endParaRPr dirty="0"/>
                    </a:p>
                    <a:p>
                      <a:pPr marL="171450" marR="0" lvl="0" indent="-171450" algn="l" rtl="0">
                        <a:spcBef>
                          <a:spcPts val="600"/>
                        </a:spcBef>
                        <a:spcAft>
                          <a:spcPts val="0"/>
                        </a:spcAft>
                        <a:buClr>
                          <a:schemeClr val="accent2"/>
                        </a:buClr>
                        <a:buSzPts val="960"/>
                        <a:buFont typeface="Noto Sans Symbols"/>
                        <a:buChar char="▪"/>
                      </a:pPr>
                      <a:r>
                        <a:rPr lang="en-US" sz="1200" b="0" dirty="0">
                          <a:solidFill>
                            <a:schemeClr val="dk2"/>
                          </a:solidFill>
                          <a:latin typeface="Source Sans Pro"/>
                          <a:ea typeface="Source Sans Pro"/>
                          <a:cs typeface="Source Sans Pro"/>
                          <a:sym typeface="Source Sans Pro"/>
                        </a:rPr>
                        <a:t>All 64 story points committed at beginning of the sprint completed and team exceeded commitment in this sprint</a:t>
                      </a:r>
                      <a:endParaRPr dirty="0"/>
                    </a:p>
                    <a:p>
                      <a:pPr marL="171450" marR="0" lvl="0" indent="-171450" algn="l" rtl="0">
                        <a:spcBef>
                          <a:spcPts val="600"/>
                        </a:spcBef>
                        <a:spcAft>
                          <a:spcPts val="0"/>
                        </a:spcAft>
                        <a:buClr>
                          <a:schemeClr val="accent2"/>
                        </a:buClr>
                        <a:buSzPts val="960"/>
                        <a:buFont typeface="Noto Sans Symbols"/>
                        <a:buChar char="▪"/>
                      </a:pPr>
                      <a:r>
                        <a:rPr lang="en-US" sz="1200" b="0" dirty="0">
                          <a:solidFill>
                            <a:schemeClr val="dk2"/>
                          </a:solidFill>
                          <a:latin typeface="Source Sans Pro"/>
                          <a:ea typeface="Source Sans Pro"/>
                          <a:cs typeface="Source Sans Pro"/>
                          <a:sym typeface="Source Sans Pro"/>
                        </a:rPr>
                        <a:t>Total completed for the sprint: 82 story points</a:t>
                      </a:r>
                      <a:endParaRPr b="0" dirty="0"/>
                    </a:p>
                    <a:p>
                      <a:pPr marL="344488" marR="0" lvl="0" indent="-166688" algn="l" rtl="0">
                        <a:spcBef>
                          <a:spcPts val="600"/>
                        </a:spcBef>
                        <a:spcAft>
                          <a:spcPts val="0"/>
                        </a:spcAft>
                        <a:buClr>
                          <a:schemeClr val="accent2"/>
                        </a:buClr>
                        <a:buSzPts val="960"/>
                        <a:buFont typeface="Noto Sans Symbols"/>
                        <a:buChar char="▪"/>
                      </a:pPr>
                      <a:r>
                        <a:rPr lang="en-US" sz="1200" b="0" dirty="0">
                          <a:solidFill>
                            <a:schemeClr val="dk2"/>
                          </a:solidFill>
                          <a:latin typeface="Source Sans Pro"/>
                          <a:ea typeface="Source Sans Pro"/>
                          <a:cs typeface="Source Sans Pro"/>
                          <a:sym typeface="Source Sans Pro"/>
                        </a:rPr>
                        <a:t>Sprint 2 deliverables accounted for 77 points</a:t>
                      </a:r>
                      <a:endParaRPr b="0" dirty="0"/>
                    </a:p>
                    <a:p>
                      <a:pPr marL="344488" marR="0" lvl="0" indent="-166688" algn="l" rtl="0">
                        <a:spcBef>
                          <a:spcPts val="600"/>
                        </a:spcBef>
                        <a:spcAft>
                          <a:spcPts val="0"/>
                        </a:spcAft>
                        <a:buClr>
                          <a:schemeClr val="accent2"/>
                        </a:buClr>
                        <a:buSzPts val="960"/>
                        <a:buFont typeface="Noto Sans Symbols"/>
                        <a:buChar char="▪"/>
                      </a:pPr>
                      <a:r>
                        <a:rPr lang="en-US" sz="1200" b="0" dirty="0">
                          <a:solidFill>
                            <a:schemeClr val="dk2"/>
                          </a:solidFill>
                          <a:latin typeface="Source Sans Pro"/>
                          <a:ea typeface="Source Sans Pro"/>
                          <a:cs typeface="Source Sans Pro"/>
                          <a:sym typeface="Source Sans Pro"/>
                        </a:rPr>
                        <a:t>5 points were for platform orientation for new team member</a:t>
                      </a:r>
                      <a:endParaRPr b="0" dirty="0"/>
                    </a:p>
                    <a:p>
                      <a:pPr marL="171450" marR="0" lvl="0" indent="-171450" algn="l" rtl="0">
                        <a:spcBef>
                          <a:spcPts val="600"/>
                        </a:spcBef>
                        <a:spcAft>
                          <a:spcPts val="0"/>
                        </a:spcAft>
                        <a:buClr>
                          <a:schemeClr val="accent2"/>
                        </a:buClr>
                        <a:buSzPts val="960"/>
                        <a:buFont typeface="Noto Sans Symbols"/>
                        <a:buChar char="▪"/>
                      </a:pPr>
                      <a:r>
                        <a:rPr lang="en-US" sz="1200" b="0" dirty="0">
                          <a:solidFill>
                            <a:schemeClr val="dk2"/>
                          </a:solidFill>
                          <a:latin typeface="Source Sans Pro"/>
                          <a:ea typeface="Source Sans Pro"/>
                          <a:cs typeface="Source Sans Pro"/>
                          <a:sym typeface="Source Sans Pro"/>
                        </a:rPr>
                        <a:t>Added 13  points after sprint start as:</a:t>
                      </a:r>
                      <a:endParaRPr dirty="0"/>
                    </a:p>
                    <a:p>
                      <a:pPr marL="344488" marR="0" lvl="0" indent="-166688" algn="l" rtl="0">
                        <a:spcBef>
                          <a:spcPts val="600"/>
                        </a:spcBef>
                        <a:spcAft>
                          <a:spcPts val="0"/>
                        </a:spcAft>
                        <a:buClr>
                          <a:schemeClr val="accent2"/>
                        </a:buClr>
                        <a:buSzPts val="960"/>
                        <a:buFont typeface="Noto Sans Symbols"/>
                        <a:buChar char="▪"/>
                      </a:pPr>
                      <a:r>
                        <a:rPr lang="en-US" sz="1200" b="0" dirty="0">
                          <a:solidFill>
                            <a:schemeClr val="dk2"/>
                          </a:solidFill>
                          <a:latin typeface="Source Sans Pro"/>
                          <a:ea typeface="Source Sans Pro"/>
                          <a:cs typeface="Source Sans Pro"/>
                          <a:sym typeface="Source Sans Pro"/>
                        </a:rPr>
                        <a:t>8 points added for new team member with their capacity</a:t>
                      </a:r>
                    </a:p>
                    <a:p>
                      <a:pPr marL="344488" marR="0" lvl="0" indent="-166688" algn="l" rtl="0">
                        <a:spcBef>
                          <a:spcPts val="600"/>
                        </a:spcBef>
                        <a:spcAft>
                          <a:spcPts val="0"/>
                        </a:spcAft>
                        <a:buClr>
                          <a:schemeClr val="accent2"/>
                        </a:buClr>
                        <a:buSzPts val="960"/>
                        <a:buFont typeface="Noto Sans Symbols"/>
                        <a:buChar char="▪"/>
                      </a:pPr>
                      <a:r>
                        <a:rPr lang="en-US" sz="1200" b="0" dirty="0">
                          <a:solidFill>
                            <a:schemeClr val="dk2"/>
                          </a:solidFill>
                          <a:latin typeface="Source Sans Pro"/>
                          <a:ea typeface="Source Sans Pro"/>
                          <a:sym typeface="Source Sans Pro"/>
                        </a:rPr>
                        <a:t>5 points added for additional capacity  for other team members after new team member joined because we could now shift and spread the load</a:t>
                      </a:r>
                      <a:endParaRPr lang="en-US" sz="1200" b="0" dirty="0">
                        <a:solidFill>
                          <a:schemeClr val="dk2"/>
                        </a:solidFill>
                        <a:latin typeface="Source Sans Pro"/>
                        <a:ea typeface="Source Sans Pro"/>
                        <a:cs typeface="Source Sans Pro"/>
                        <a:sym typeface="Source Sans Pro"/>
                      </a:endParaRPr>
                    </a:p>
                    <a:p>
                      <a:pPr marL="171450" marR="0" lvl="0" indent="-171450" algn="l" rtl="0">
                        <a:lnSpc>
                          <a:spcPct val="100000"/>
                        </a:lnSpc>
                        <a:spcBef>
                          <a:spcPts val="600"/>
                        </a:spcBef>
                        <a:spcAft>
                          <a:spcPts val="0"/>
                        </a:spcAft>
                        <a:buClr>
                          <a:schemeClr val="accent2"/>
                        </a:buClr>
                        <a:buSzPts val="960"/>
                        <a:buFont typeface="Noto Sans Symbols"/>
                        <a:buChar char="▪"/>
                      </a:pPr>
                      <a:r>
                        <a:rPr lang="en-US" sz="1200" b="0" i="0" u="none" strike="noStrike" cap="none" dirty="0">
                          <a:solidFill>
                            <a:schemeClr val="dk2"/>
                          </a:solidFill>
                          <a:latin typeface="Source Sans Pro"/>
                          <a:ea typeface="Source Sans Pro"/>
                          <a:cs typeface="Source Sans Pro"/>
                          <a:sym typeface="Source Sans Pro"/>
                        </a:rPr>
                        <a:t>Velocity in Sprint 2 accounted for 9 team members (one of whom is new to the team and joined two days after sprint start) </a:t>
                      </a:r>
                      <a:endParaRPr sz="1200" b="0" i="0" u="none" strike="noStrike" cap="none" dirty="0">
                        <a:solidFill>
                          <a:schemeClr val="dk2"/>
                        </a:solidFill>
                        <a:latin typeface="Source Sans Pro"/>
                        <a:ea typeface="Source Sans Pro"/>
                        <a:sym typeface="Arial"/>
                      </a:endParaRPr>
                    </a:p>
                  </a:txBody>
                  <a:tcPr marL="182875" marR="182875" marT="182875" marB="1828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E8E8E8"/>
                    </a:solidFill>
                  </a:tcPr>
                </a:tc>
                <a:extLst>
                  <a:ext uri="{0D108BD9-81ED-4DB2-BD59-A6C34878D82A}">
                    <a16:rowId xmlns:a16="http://schemas.microsoft.com/office/drawing/2014/main" val="10000"/>
                  </a:ext>
                </a:extLst>
              </a:tr>
            </a:tbl>
          </a:graphicData>
        </a:graphic>
      </p:graphicFrame>
      <p:sp>
        <p:nvSpPr>
          <p:cNvPr id="859" name="Google Shape;859;p25"/>
          <p:cNvSpPr txBox="1"/>
          <p:nvPr/>
        </p:nvSpPr>
        <p:spPr>
          <a:xfrm>
            <a:off x="11521463" y="6410593"/>
            <a:ext cx="406052" cy="36512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200">
                <a:solidFill>
                  <a:srgbClr val="8F8F8F"/>
                </a:solidFill>
                <a:latin typeface="Source Sans Pro"/>
                <a:ea typeface="Source Sans Pro"/>
                <a:cs typeface="Source Sans Pro"/>
                <a:sym typeface="Source Sans Pro"/>
              </a:rPr>
              <a:t>38</a:t>
            </a:fld>
            <a:endParaRPr sz="1200" dirty="0">
              <a:solidFill>
                <a:srgbClr val="8F8F8F"/>
              </a:solidFill>
              <a:latin typeface="Source Sans Pro"/>
              <a:ea typeface="Source Sans Pro"/>
              <a:cs typeface="Source Sans Pro"/>
              <a:sym typeface="Source Sans Pro"/>
            </a:endParaRPr>
          </a:p>
        </p:txBody>
      </p:sp>
      <p:sp>
        <p:nvSpPr>
          <p:cNvPr id="860" name="Google Shape;860;p25"/>
          <p:cNvSpPr txBox="1"/>
          <p:nvPr/>
        </p:nvSpPr>
        <p:spPr>
          <a:xfrm>
            <a:off x="8917360" y="6408650"/>
            <a:ext cx="2723465" cy="276999"/>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Clr>
                <a:srgbClr val="747C74"/>
              </a:buClr>
              <a:buSzPts val="1200"/>
              <a:buFont typeface="Source Sans Pro"/>
              <a:buNone/>
            </a:pPr>
            <a:r>
              <a:rPr lang="en-US" sz="1200" dirty="0">
                <a:solidFill>
                  <a:srgbClr val="747C74"/>
                </a:solidFill>
                <a:latin typeface="Source Sans Pro"/>
                <a:ea typeface="Source Sans Pro"/>
                <a:cs typeface="Source Sans Pro"/>
                <a:sym typeface="Source Sans Pro"/>
              </a:rPr>
              <a:t>Appendix</a:t>
            </a:r>
            <a:endParaRPr sz="1800" dirty="0">
              <a:solidFill>
                <a:schemeClr val="dk1"/>
              </a:solidFill>
              <a:latin typeface="Calibri"/>
              <a:ea typeface="Calibri"/>
              <a:cs typeface="Calibri"/>
              <a:sym typeface="Calibri"/>
            </a:endParaRPr>
          </a:p>
        </p:txBody>
      </p:sp>
      <p:sp>
        <p:nvSpPr>
          <p:cNvPr id="861" name="Google Shape;861;p25"/>
          <p:cNvSpPr txBox="1"/>
          <p:nvPr/>
        </p:nvSpPr>
        <p:spPr>
          <a:xfrm>
            <a:off x="419100" y="6408650"/>
            <a:ext cx="2723465" cy="276999"/>
          </a:xfrm>
          <a:prstGeom prst="rect">
            <a:avLst/>
          </a:prstGeom>
          <a:noFill/>
          <a:ln>
            <a:noFill/>
          </a:ln>
        </p:spPr>
        <p:txBody>
          <a:bodyPr spcFirstLastPara="1" wrap="square" lIns="0" tIns="45700" rIns="91425" bIns="45700" anchor="t" anchorCtr="0">
            <a:spAutoFit/>
          </a:bodyPr>
          <a:lstStyle/>
          <a:p>
            <a:pPr marL="0" marR="0" lvl="0" indent="0" algn="l" rtl="0">
              <a:spcBef>
                <a:spcPts val="0"/>
              </a:spcBef>
              <a:spcAft>
                <a:spcPts val="0"/>
              </a:spcAft>
              <a:buNone/>
            </a:pPr>
            <a:r>
              <a:rPr lang="en-US" sz="1200" dirty="0">
                <a:solidFill>
                  <a:srgbClr val="747C74"/>
                </a:solidFill>
                <a:latin typeface="Source Sans Pro"/>
                <a:ea typeface="Source Sans Pro"/>
                <a:cs typeface="Source Sans Pro"/>
                <a:sym typeface="Source Sans Pro"/>
              </a:rPr>
              <a:t>02-22 Sprint 2 Demo</a:t>
            </a:r>
            <a:endParaRPr sz="1200" dirty="0">
              <a:solidFill>
                <a:srgbClr val="747C74"/>
              </a:solidFill>
              <a:latin typeface="Calibri"/>
              <a:ea typeface="Calibri"/>
              <a:cs typeface="Calibri"/>
              <a:sym typeface="Calibri"/>
            </a:endParaRPr>
          </a:p>
        </p:txBody>
      </p:sp>
      <p:sp>
        <p:nvSpPr>
          <p:cNvPr id="865" name="Google Shape;865;p25"/>
          <p:cNvSpPr txBox="1"/>
          <p:nvPr/>
        </p:nvSpPr>
        <p:spPr>
          <a:xfrm>
            <a:off x="312812" y="373491"/>
            <a:ext cx="11353800" cy="746983"/>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dk1"/>
              </a:buClr>
              <a:buSzPts val="3600"/>
              <a:buFont typeface="PT Serif"/>
              <a:buNone/>
            </a:pPr>
            <a:r>
              <a:rPr lang="en-US" sz="3600" dirty="0">
                <a:solidFill>
                  <a:schemeClr val="dk1"/>
                </a:solidFill>
                <a:latin typeface="PT Serif"/>
                <a:ea typeface="PT Serif"/>
                <a:cs typeface="PT Serif"/>
                <a:sym typeface="PT Serif"/>
              </a:rPr>
              <a:t>1095-B Sprint team velocity</a:t>
            </a:r>
            <a:endParaRPr dirty="0"/>
          </a:p>
        </p:txBody>
      </p:sp>
      <p:cxnSp>
        <p:nvCxnSpPr>
          <p:cNvPr id="864" name="Google Shape;864;p25"/>
          <p:cNvCxnSpPr>
            <a:cxnSpLocks/>
          </p:cNvCxnSpPr>
          <p:nvPr/>
        </p:nvCxnSpPr>
        <p:spPr>
          <a:xfrm flipV="1">
            <a:off x="4236221" y="2148270"/>
            <a:ext cx="2801972" cy="1502589"/>
          </a:xfrm>
          <a:prstGeom prst="straightConnector1">
            <a:avLst/>
          </a:prstGeom>
          <a:noFill/>
          <a:ln w="9525" cap="flat" cmpd="sng">
            <a:solidFill>
              <a:schemeClr val="accent2"/>
            </a:solidFill>
            <a:prstDash val="solid"/>
            <a:miter lim="800000"/>
            <a:headEnd type="none" w="sm" len="sm"/>
            <a:tailEnd type="none" w="sm" len="sm"/>
          </a:ln>
        </p:spPr>
      </p:cxnSp>
      <p:sp>
        <p:nvSpPr>
          <p:cNvPr id="863" name="Google Shape;863;p25"/>
          <p:cNvSpPr/>
          <p:nvPr/>
        </p:nvSpPr>
        <p:spPr>
          <a:xfrm>
            <a:off x="3018993" y="3650859"/>
            <a:ext cx="1217228" cy="2309468"/>
          </a:xfrm>
          <a:prstGeom prst="rect">
            <a:avLst/>
          </a:prstGeom>
          <a:noFill/>
          <a:ln w="12700"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dirty="0">
              <a:solidFill>
                <a:schemeClr val="dk1"/>
              </a:solidFill>
              <a:latin typeface="PT Serif"/>
              <a:ea typeface="PT Serif"/>
              <a:cs typeface="PT Serif"/>
              <a:sym typeface="PT Serif"/>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25"/>
        <p:cNvGrpSpPr/>
        <p:nvPr/>
      </p:nvGrpSpPr>
      <p:grpSpPr>
        <a:xfrm>
          <a:off x="0" y="0"/>
          <a:ext cx="0" cy="0"/>
          <a:chOff x="0" y="0"/>
          <a:chExt cx="0" cy="0"/>
        </a:xfrm>
      </p:grpSpPr>
      <p:sp>
        <p:nvSpPr>
          <p:cNvPr id="926" name="Google Shape;926;p28"/>
          <p:cNvSpPr txBox="1">
            <a:spLocks noGrp="1"/>
          </p:cNvSpPr>
          <p:nvPr>
            <p:ph type="title"/>
          </p:nvPr>
        </p:nvSpPr>
        <p:spPr>
          <a:xfrm>
            <a:off x="319486" y="373490"/>
            <a:ext cx="11353800" cy="746983"/>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3600"/>
              <a:buFont typeface="PT Serif"/>
              <a:buNone/>
            </a:pPr>
            <a:r>
              <a:rPr lang="en-US" dirty="0"/>
              <a:t>Project risks and mitigation strategies</a:t>
            </a:r>
            <a:endParaRPr dirty="0"/>
          </a:p>
        </p:txBody>
      </p:sp>
      <p:sp>
        <p:nvSpPr>
          <p:cNvPr id="927" name="Google Shape;927;p28"/>
          <p:cNvSpPr txBox="1"/>
          <p:nvPr/>
        </p:nvSpPr>
        <p:spPr>
          <a:xfrm>
            <a:off x="11521463" y="6410593"/>
            <a:ext cx="406052" cy="36512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200">
                <a:solidFill>
                  <a:srgbClr val="8F8F8F"/>
                </a:solidFill>
                <a:latin typeface="Source Sans Pro"/>
                <a:ea typeface="Source Sans Pro"/>
                <a:cs typeface="Source Sans Pro"/>
                <a:sym typeface="Source Sans Pro"/>
              </a:rPr>
              <a:t>39</a:t>
            </a:fld>
            <a:endParaRPr sz="1200" dirty="0">
              <a:solidFill>
                <a:srgbClr val="8F8F8F"/>
              </a:solidFill>
              <a:latin typeface="Source Sans Pro"/>
              <a:ea typeface="Source Sans Pro"/>
              <a:cs typeface="Source Sans Pro"/>
              <a:sym typeface="Source Sans Pro"/>
            </a:endParaRPr>
          </a:p>
        </p:txBody>
      </p:sp>
      <p:sp>
        <p:nvSpPr>
          <p:cNvPr id="928" name="Google Shape;928;p28"/>
          <p:cNvSpPr txBox="1"/>
          <p:nvPr/>
        </p:nvSpPr>
        <p:spPr>
          <a:xfrm>
            <a:off x="8917360" y="6408650"/>
            <a:ext cx="2723465" cy="276999"/>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1200" dirty="0">
                <a:solidFill>
                  <a:srgbClr val="747C74"/>
                </a:solidFill>
                <a:latin typeface="Source Sans Pro"/>
                <a:ea typeface="Source Sans Pro"/>
                <a:cs typeface="Source Sans Pro"/>
                <a:sym typeface="Source Sans Pro"/>
              </a:rPr>
              <a:t>Appendix</a:t>
            </a:r>
            <a:endParaRPr sz="1200" dirty="0">
              <a:solidFill>
                <a:schemeClr val="dk1"/>
              </a:solidFill>
              <a:latin typeface="Calibri"/>
              <a:ea typeface="Calibri"/>
              <a:cs typeface="Calibri"/>
              <a:sym typeface="Calibri"/>
            </a:endParaRPr>
          </a:p>
        </p:txBody>
      </p:sp>
      <p:sp>
        <p:nvSpPr>
          <p:cNvPr id="929" name="Google Shape;929;p28"/>
          <p:cNvSpPr txBox="1"/>
          <p:nvPr/>
        </p:nvSpPr>
        <p:spPr>
          <a:xfrm>
            <a:off x="419100" y="6408650"/>
            <a:ext cx="2723465" cy="276999"/>
          </a:xfrm>
          <a:prstGeom prst="rect">
            <a:avLst/>
          </a:prstGeom>
          <a:noFill/>
          <a:ln>
            <a:noFill/>
          </a:ln>
        </p:spPr>
        <p:txBody>
          <a:bodyPr spcFirstLastPara="1" wrap="square" lIns="0" tIns="45700" rIns="91425" bIns="45700" anchor="t" anchorCtr="0">
            <a:spAutoFit/>
          </a:bodyPr>
          <a:lstStyle/>
          <a:p>
            <a:pPr marL="0" marR="0" lvl="0" indent="0" algn="l" rtl="0">
              <a:spcBef>
                <a:spcPts val="0"/>
              </a:spcBef>
              <a:spcAft>
                <a:spcPts val="0"/>
              </a:spcAft>
              <a:buNone/>
            </a:pPr>
            <a:r>
              <a:rPr lang="en-US" sz="1200" dirty="0">
                <a:solidFill>
                  <a:srgbClr val="747C74"/>
                </a:solidFill>
                <a:latin typeface="Source Sans Pro"/>
                <a:ea typeface="Source Sans Pro"/>
                <a:cs typeface="Source Sans Pro"/>
                <a:sym typeface="Source Sans Pro"/>
              </a:rPr>
              <a:t>02-22 Sprint 2 Demo</a:t>
            </a:r>
            <a:endParaRPr sz="1200" dirty="0">
              <a:solidFill>
                <a:srgbClr val="747C74"/>
              </a:solidFill>
              <a:latin typeface="Calibri"/>
              <a:ea typeface="Calibri"/>
              <a:cs typeface="Calibri"/>
              <a:sym typeface="Calibri"/>
            </a:endParaRPr>
          </a:p>
        </p:txBody>
      </p:sp>
      <p:graphicFrame>
        <p:nvGraphicFramePr>
          <p:cNvPr id="930" name="Google Shape;930;p28"/>
          <p:cNvGraphicFramePr/>
          <p:nvPr>
            <p:extLst>
              <p:ext uri="{D42A27DB-BD31-4B8C-83A1-F6EECF244321}">
                <p14:modId xmlns:p14="http://schemas.microsoft.com/office/powerpoint/2010/main" val="3585182233"/>
              </p:ext>
            </p:extLst>
          </p:nvPr>
        </p:nvGraphicFramePr>
        <p:xfrm>
          <a:off x="419100" y="1537529"/>
          <a:ext cx="11353775" cy="1089745"/>
        </p:xfrm>
        <a:graphic>
          <a:graphicData uri="http://schemas.openxmlformats.org/drawingml/2006/table">
            <a:tbl>
              <a:tblPr>
                <a:noFill/>
                <a:tableStyleId>{1F4BC13E-62C9-4DB2-9D77-78E559E1D0AC}</a:tableStyleId>
              </a:tblPr>
              <a:tblGrid>
                <a:gridCol w="3309625">
                  <a:extLst>
                    <a:ext uri="{9D8B030D-6E8A-4147-A177-3AD203B41FA5}">
                      <a16:colId xmlns:a16="http://schemas.microsoft.com/office/drawing/2014/main" val="20000"/>
                    </a:ext>
                  </a:extLst>
                </a:gridCol>
                <a:gridCol w="3921750">
                  <a:extLst>
                    <a:ext uri="{9D8B030D-6E8A-4147-A177-3AD203B41FA5}">
                      <a16:colId xmlns:a16="http://schemas.microsoft.com/office/drawing/2014/main" val="20001"/>
                    </a:ext>
                  </a:extLst>
                </a:gridCol>
                <a:gridCol w="629925">
                  <a:extLst>
                    <a:ext uri="{9D8B030D-6E8A-4147-A177-3AD203B41FA5}">
                      <a16:colId xmlns:a16="http://schemas.microsoft.com/office/drawing/2014/main" val="20002"/>
                    </a:ext>
                  </a:extLst>
                </a:gridCol>
                <a:gridCol w="601725">
                  <a:extLst>
                    <a:ext uri="{9D8B030D-6E8A-4147-A177-3AD203B41FA5}">
                      <a16:colId xmlns:a16="http://schemas.microsoft.com/office/drawing/2014/main" val="20003"/>
                    </a:ext>
                  </a:extLst>
                </a:gridCol>
                <a:gridCol w="560700">
                  <a:extLst>
                    <a:ext uri="{9D8B030D-6E8A-4147-A177-3AD203B41FA5}">
                      <a16:colId xmlns:a16="http://schemas.microsoft.com/office/drawing/2014/main" val="20004"/>
                    </a:ext>
                  </a:extLst>
                </a:gridCol>
                <a:gridCol w="2330050">
                  <a:extLst>
                    <a:ext uri="{9D8B030D-6E8A-4147-A177-3AD203B41FA5}">
                      <a16:colId xmlns:a16="http://schemas.microsoft.com/office/drawing/2014/main" val="20005"/>
                    </a:ext>
                  </a:extLst>
                </a:gridCol>
              </a:tblGrid>
              <a:tr h="202775">
                <a:tc rowSpan="2">
                  <a:txBody>
                    <a:bodyPr/>
                    <a:lstStyle/>
                    <a:p>
                      <a:pPr marL="0" marR="0" lvl="0" indent="0" algn="l" rtl="0">
                        <a:lnSpc>
                          <a:spcPct val="115000"/>
                        </a:lnSpc>
                        <a:spcBef>
                          <a:spcPts val="0"/>
                        </a:spcBef>
                        <a:spcAft>
                          <a:spcPts val="0"/>
                        </a:spcAft>
                        <a:buClr>
                          <a:srgbClr val="000000"/>
                        </a:buClr>
                        <a:buSzPts val="800"/>
                        <a:buFont typeface="Arial"/>
                        <a:buNone/>
                      </a:pPr>
                      <a:r>
                        <a:rPr lang="en-US" sz="1000" b="1" i="0" u="none" strike="noStrike" cap="none" dirty="0">
                          <a:solidFill>
                            <a:schemeClr val="accent1"/>
                          </a:solidFill>
                          <a:latin typeface="Source Sans Pro Semibold"/>
                          <a:ea typeface="Source Sans Pro Semibold"/>
                          <a:cs typeface="Source Sans Pro Semibold"/>
                          <a:sym typeface="Source Sans Pro SemiBold"/>
                        </a:rPr>
                        <a:t>RISK AND IMPACT</a:t>
                      </a:r>
                      <a:endParaRPr dirty="0"/>
                    </a:p>
                  </a:txBody>
                  <a:tcPr marL="24375" marR="91450" marT="24375" marB="2437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4B5C90">
                          <a:alpha val="0"/>
                        </a:srgbClr>
                      </a:solidFill>
                      <a:prstDash val="solid"/>
                      <a:round/>
                      <a:headEnd type="none" w="sm" len="sm"/>
                      <a:tailEnd type="none" w="sm" len="sm"/>
                    </a:lnB>
                  </a:tcPr>
                </a:tc>
                <a:tc rowSpan="2">
                  <a:txBody>
                    <a:bodyPr/>
                    <a:lstStyle/>
                    <a:p>
                      <a:pPr marL="0" marR="0" lvl="0" indent="0" algn="l" rtl="0">
                        <a:lnSpc>
                          <a:spcPct val="115000"/>
                        </a:lnSpc>
                        <a:spcBef>
                          <a:spcPts val="0"/>
                        </a:spcBef>
                        <a:spcAft>
                          <a:spcPts val="0"/>
                        </a:spcAft>
                        <a:buClr>
                          <a:srgbClr val="000000"/>
                        </a:buClr>
                        <a:buSzPts val="800"/>
                        <a:buFont typeface="Arial"/>
                        <a:buNone/>
                      </a:pPr>
                      <a:r>
                        <a:rPr lang="en-US" sz="1000" b="1" i="0" u="none" strike="noStrike" cap="none" dirty="0">
                          <a:solidFill>
                            <a:schemeClr val="accent1"/>
                          </a:solidFill>
                          <a:latin typeface="Source Sans Pro Semibold"/>
                          <a:ea typeface="Source Sans Pro Semibold"/>
                          <a:cs typeface="Source Sans Pro Semibold"/>
                          <a:sym typeface="Source Sans Pro SemiBold"/>
                        </a:rPr>
                        <a:t>MITIGATION STRATEGY</a:t>
                      </a:r>
                      <a:endParaRPr dirty="0"/>
                    </a:p>
                  </a:txBody>
                  <a:tcPr marL="24375" marR="24375" marT="24375" marB="2437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4B5C90">
                          <a:alpha val="0"/>
                        </a:srgbClr>
                      </a:solidFill>
                      <a:prstDash val="solid"/>
                      <a:round/>
                      <a:headEnd type="none" w="sm" len="sm"/>
                      <a:tailEnd type="none" w="sm" len="sm"/>
                    </a:lnB>
                  </a:tcPr>
                </a:tc>
                <a:tc gridSpan="2">
                  <a:txBody>
                    <a:bodyPr/>
                    <a:lstStyle/>
                    <a:p>
                      <a:pPr marL="0" marR="0" lvl="0" indent="0" algn="ctr" rtl="0">
                        <a:lnSpc>
                          <a:spcPct val="100000"/>
                        </a:lnSpc>
                        <a:spcBef>
                          <a:spcPts val="0"/>
                        </a:spcBef>
                        <a:spcAft>
                          <a:spcPts val="0"/>
                        </a:spcAft>
                        <a:buClr>
                          <a:srgbClr val="000000"/>
                        </a:buClr>
                        <a:buSzPts val="800"/>
                        <a:buFont typeface="Arial"/>
                        <a:buNone/>
                      </a:pPr>
                      <a:r>
                        <a:rPr lang="en-US" sz="1000" b="1" i="0" u="none" strike="noStrike" cap="none" dirty="0">
                          <a:solidFill>
                            <a:schemeClr val="accent1"/>
                          </a:solidFill>
                          <a:latin typeface="Source Sans Pro Semibold"/>
                          <a:ea typeface="Source Sans Pro Semibold"/>
                          <a:cs typeface="Source Sans Pro Semibold"/>
                          <a:sym typeface="Source Sans Pro SemiBold"/>
                        </a:rPr>
                        <a:t>DATE</a:t>
                      </a:r>
                      <a:endParaRPr dirty="0"/>
                    </a:p>
                  </a:txBody>
                  <a:tcPr marL="24375" marR="24375" marT="24375" marB="2437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4B5C90">
                          <a:alpha val="0"/>
                        </a:srgbClr>
                      </a:solidFill>
                      <a:prstDash val="solid"/>
                      <a:round/>
                      <a:headEnd type="none" w="sm" len="sm"/>
                      <a:tailEnd type="none" w="sm" len="sm"/>
                    </a:lnB>
                  </a:tcPr>
                </a:tc>
                <a:tc hMerge="1">
                  <a:txBody>
                    <a:bodyPr/>
                    <a:lstStyle/>
                    <a:p>
                      <a:endParaRPr lang="en-US"/>
                    </a:p>
                  </a:txBody>
                  <a:tcPr/>
                </a:tc>
                <a:tc rowSpan="2">
                  <a:txBody>
                    <a:bodyPr/>
                    <a:lstStyle/>
                    <a:p>
                      <a:pPr marL="0" marR="0" lvl="0" indent="0" algn="ctr" rtl="0">
                        <a:lnSpc>
                          <a:spcPct val="100000"/>
                        </a:lnSpc>
                        <a:spcBef>
                          <a:spcPts val="0"/>
                        </a:spcBef>
                        <a:spcAft>
                          <a:spcPts val="0"/>
                        </a:spcAft>
                        <a:buClr>
                          <a:srgbClr val="000000"/>
                        </a:buClr>
                        <a:buSzPts val="800"/>
                        <a:buFont typeface="Arial"/>
                        <a:buNone/>
                      </a:pPr>
                      <a:r>
                        <a:rPr lang="en-US" sz="1000" b="1" i="0" u="none" strike="noStrike" cap="none" dirty="0">
                          <a:solidFill>
                            <a:schemeClr val="accent1"/>
                          </a:solidFill>
                          <a:latin typeface="Source Sans Pro Semibold"/>
                          <a:ea typeface="Source Sans Pro Semibold"/>
                          <a:cs typeface="Source Sans Pro Semibold"/>
                          <a:sym typeface="Source Sans Pro SemiBold"/>
                        </a:rPr>
                        <a:t>STATUS</a:t>
                      </a:r>
                      <a:endParaRPr dirty="0"/>
                    </a:p>
                  </a:txBody>
                  <a:tcPr marL="24375" marR="24375" marT="24375" marB="2437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19050" cap="flat" cmpd="sng">
                      <a:solidFill>
                        <a:srgbClr val="FFFFFF"/>
                      </a:solidFill>
                      <a:prstDash val="solid"/>
                      <a:round/>
                      <a:headEnd type="none" w="sm" len="sm"/>
                      <a:tailEnd type="none" w="sm" len="sm"/>
                    </a:lnB>
                  </a:tcPr>
                </a:tc>
                <a:tc rowSpan="2">
                  <a:txBody>
                    <a:bodyPr/>
                    <a:lstStyle/>
                    <a:p>
                      <a:pPr marL="0" marR="0" lvl="0" indent="0" algn="l" rtl="0">
                        <a:lnSpc>
                          <a:spcPct val="100000"/>
                        </a:lnSpc>
                        <a:spcBef>
                          <a:spcPts val="0"/>
                        </a:spcBef>
                        <a:spcAft>
                          <a:spcPts val="0"/>
                        </a:spcAft>
                        <a:buClr>
                          <a:srgbClr val="000000"/>
                        </a:buClr>
                        <a:buSzPts val="800"/>
                        <a:buFont typeface="Arial"/>
                        <a:buNone/>
                      </a:pPr>
                      <a:r>
                        <a:rPr lang="en-US" sz="1000" b="1" i="0" u="none" strike="noStrike" cap="none" dirty="0">
                          <a:solidFill>
                            <a:schemeClr val="accent1"/>
                          </a:solidFill>
                          <a:latin typeface="Source Sans Pro Semibold"/>
                          <a:ea typeface="Source Sans Pro Semibold"/>
                          <a:cs typeface="Source Sans Pro Semibold"/>
                          <a:sym typeface="Source Sans Pro SemiBold"/>
                        </a:rPr>
                        <a:t>NOTES</a:t>
                      </a:r>
                      <a:endParaRPr dirty="0"/>
                    </a:p>
                  </a:txBody>
                  <a:tcPr marL="91450" marR="24375" marT="24375" marB="24375" anchor="ctr">
                    <a:lnL w="9525" cap="flat" cmpd="sng">
                      <a:solidFill>
                        <a:srgbClr val="FFFFFF"/>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4B5C90">
                          <a:alpha val="0"/>
                        </a:srgbClr>
                      </a:solidFill>
                      <a:prstDash val="solid"/>
                      <a:round/>
                      <a:headEnd type="none" w="sm" len="sm"/>
                      <a:tailEnd type="none" w="sm" len="sm"/>
                    </a:lnB>
                  </a:tcPr>
                </a:tc>
                <a:extLst>
                  <a:ext uri="{0D108BD9-81ED-4DB2-BD59-A6C34878D82A}">
                    <a16:rowId xmlns:a16="http://schemas.microsoft.com/office/drawing/2014/main" val="10000"/>
                  </a:ext>
                </a:extLst>
              </a:tr>
              <a:tr h="198750">
                <a:tc vMerge="1">
                  <a:txBody>
                    <a:bodyPr/>
                    <a:lstStyle/>
                    <a:p>
                      <a:endParaRPr lang="en-US"/>
                    </a:p>
                  </a:txBody>
                  <a:tcPr/>
                </a:tc>
                <a:tc vMerge="1">
                  <a:txBody>
                    <a:bodyPr/>
                    <a:lstStyle/>
                    <a:p>
                      <a:endParaRPr lang="en-US"/>
                    </a:p>
                  </a:txBody>
                  <a:tcPr/>
                </a:tc>
                <a:tc>
                  <a:txBody>
                    <a:bodyPr/>
                    <a:lstStyle/>
                    <a:p>
                      <a:pPr marL="0" marR="0" lvl="0" indent="0" algn="ctr" rtl="0">
                        <a:lnSpc>
                          <a:spcPct val="100000"/>
                        </a:lnSpc>
                        <a:spcBef>
                          <a:spcPts val="0"/>
                        </a:spcBef>
                        <a:spcAft>
                          <a:spcPts val="0"/>
                        </a:spcAft>
                        <a:buClr>
                          <a:srgbClr val="000000"/>
                        </a:buClr>
                        <a:buSzPts val="900"/>
                        <a:buFont typeface="Arial"/>
                        <a:buNone/>
                      </a:pPr>
                      <a:r>
                        <a:rPr lang="en-US" sz="1000" b="1" i="0" u="none" strike="noStrike" cap="none" dirty="0">
                          <a:solidFill>
                            <a:schemeClr val="accent1"/>
                          </a:solidFill>
                          <a:latin typeface="Source Sans Pro Semibold"/>
                          <a:ea typeface="Source Sans Pro Semibold"/>
                          <a:cs typeface="Source Sans Pro Semibold"/>
                          <a:sym typeface="Source Sans Pro SemiBold"/>
                        </a:rPr>
                        <a:t>ENTERED</a:t>
                      </a:r>
                      <a:endParaRPr dirty="0"/>
                    </a:p>
                  </a:txBody>
                  <a:tcPr marL="24375" marR="24375" marT="24375" marB="2437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4B5C90">
                          <a:alpha val="0"/>
                        </a:srgbClr>
                      </a:solidFill>
                      <a:prstDash val="solid"/>
                      <a:round/>
                      <a:headEnd type="none" w="sm" len="sm"/>
                      <a:tailEnd type="none" w="sm" len="sm"/>
                    </a:lnT>
                    <a:lnB w="9525" cap="flat" cmpd="sng">
                      <a:solidFill>
                        <a:srgbClr val="4B5C9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900"/>
                        <a:buFont typeface="Arial"/>
                        <a:buNone/>
                      </a:pPr>
                      <a:r>
                        <a:rPr lang="en-US" sz="1000" b="1" i="0" u="none" strike="noStrike" cap="none" dirty="0">
                          <a:solidFill>
                            <a:schemeClr val="accent1"/>
                          </a:solidFill>
                          <a:latin typeface="Source Sans Pro Semibold"/>
                          <a:ea typeface="Source Sans Pro Semibold"/>
                          <a:cs typeface="Source Sans Pro Semibold"/>
                          <a:sym typeface="Source Sans Pro SemiBold"/>
                        </a:rPr>
                        <a:t>CLOSED</a:t>
                      </a:r>
                      <a:endParaRPr dirty="0"/>
                    </a:p>
                  </a:txBody>
                  <a:tcPr marL="24375" marR="24375" marT="24375" marB="2437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4B5C90">
                          <a:alpha val="0"/>
                        </a:srgbClr>
                      </a:solidFill>
                      <a:prstDash val="solid"/>
                      <a:round/>
                      <a:headEnd type="none" w="sm" len="sm"/>
                      <a:tailEnd type="none" w="sm" len="sm"/>
                    </a:lnT>
                    <a:lnB w="9525" cap="flat" cmpd="sng">
                      <a:solidFill>
                        <a:srgbClr val="4B5C90">
                          <a:alpha val="0"/>
                        </a:srgbClr>
                      </a:solidFill>
                      <a:prstDash val="solid"/>
                      <a:round/>
                      <a:headEnd type="none" w="sm" len="sm"/>
                      <a:tailEnd type="none" w="sm" len="sm"/>
                    </a:lnB>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01"/>
                  </a:ext>
                </a:extLst>
              </a:tr>
              <a:tr h="395975">
                <a:tc>
                  <a:txBody>
                    <a:bodyPr/>
                    <a:lstStyle/>
                    <a:p>
                      <a:pPr marL="0" marR="0" lvl="0" indent="0" algn="l" rtl="0">
                        <a:lnSpc>
                          <a:spcPct val="100000"/>
                        </a:lnSpc>
                        <a:spcBef>
                          <a:spcPts val="0"/>
                        </a:spcBef>
                        <a:spcAft>
                          <a:spcPts val="0"/>
                        </a:spcAft>
                        <a:buClr>
                          <a:srgbClr val="000000"/>
                        </a:buClr>
                        <a:buSzPts val="800"/>
                        <a:buFont typeface="Arial"/>
                        <a:buNone/>
                      </a:pPr>
                      <a:r>
                        <a:rPr lang="en-US" sz="1100" u="none" strike="noStrike" cap="none" dirty="0">
                          <a:solidFill>
                            <a:schemeClr val="dk2"/>
                          </a:solidFill>
                          <a:latin typeface="Source Sans Pro"/>
                          <a:ea typeface="Source Sans Pro"/>
                          <a:cs typeface="Source Sans Pro"/>
                          <a:sym typeface="Source Sans Pro"/>
                        </a:rPr>
                        <a:t>IRS stakeholder is outside of VA ecosystem.  Building without guidance or legal review regarding compliance with IRS regulation could result in risk.</a:t>
                      </a:r>
                      <a:endParaRPr sz="1100" u="none" strike="noStrike" cap="none" dirty="0">
                        <a:solidFill>
                          <a:schemeClr val="dk2"/>
                        </a:solidFill>
                        <a:latin typeface="Source Sans Pro"/>
                        <a:ea typeface="Source Sans Pro"/>
                        <a:cs typeface="Source Sans Pro"/>
                        <a:sym typeface="Source Sans Pro"/>
                      </a:endParaRPr>
                    </a:p>
                  </a:txBody>
                  <a:tcPr marL="24375" marR="182875" marT="91450" marB="91450">
                    <a:lnL w="9525" cap="flat" cmpd="sng">
                      <a:solidFill>
                        <a:srgbClr val="4B5C90">
                          <a:alpha val="0"/>
                        </a:srgbClr>
                      </a:solidFill>
                      <a:prstDash val="solid"/>
                      <a:round/>
                      <a:headEnd type="none" w="sm" len="sm"/>
                      <a:tailEnd type="none" w="sm" len="sm"/>
                    </a:lnL>
                    <a:lnR w="9525" cap="flat" cmpd="sng" algn="ctr">
                      <a:solidFill>
                        <a:srgbClr val="4B5C90">
                          <a:alpha val="0"/>
                        </a:srgbClr>
                      </a:solidFill>
                      <a:prstDash val="solid"/>
                      <a:round/>
                      <a:headEnd type="none" w="sm" len="sm"/>
                      <a:tailEnd type="none" w="sm" len="sm"/>
                    </a:lnR>
                    <a:lnT w="9525" cap="flat" cmpd="sng" algn="ctr">
                      <a:solidFill>
                        <a:srgbClr val="4B5C90">
                          <a:alpha val="0"/>
                        </a:srgbClr>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1100" u="none" strike="noStrike" cap="none" dirty="0">
                          <a:solidFill>
                            <a:schemeClr val="dk2"/>
                          </a:solidFill>
                          <a:latin typeface="Source Sans Pro"/>
                          <a:ea typeface="Source Sans Pro"/>
                          <a:cs typeface="Source Sans Pro"/>
                          <a:sym typeface="Source Sans Pro"/>
                        </a:rPr>
                        <a:t> Conduct research on available information surrounding current IRS 1095-B tax form regulations.  Seek legal review through VA resources as directed by VA-PO and Business Owner</a:t>
                      </a:r>
                      <a:endParaRPr sz="1100" u="none" strike="noStrike" cap="none" dirty="0">
                        <a:solidFill>
                          <a:schemeClr val="dk2"/>
                        </a:solidFill>
                        <a:latin typeface="Source Sans Pro"/>
                        <a:ea typeface="Source Sans Pro"/>
                        <a:cs typeface="Source Sans Pro"/>
                        <a:sym typeface="Source Sans Pro"/>
                      </a:endParaRPr>
                    </a:p>
                  </a:txBody>
                  <a:tcPr marL="24375" marR="182875" marT="91450" marB="91450" anchor="ctr">
                    <a:lnL w="9525" cap="flat" cmpd="sng" algn="ctr">
                      <a:solidFill>
                        <a:srgbClr val="4B5C90">
                          <a:alpha val="0"/>
                        </a:srgbClr>
                      </a:solidFill>
                      <a:prstDash val="solid"/>
                      <a:round/>
                      <a:headEnd type="none" w="sm" len="sm"/>
                      <a:tailEnd type="none" w="sm" len="sm"/>
                    </a:lnL>
                    <a:lnR w="9525" cap="flat" cmpd="sng" algn="ctr">
                      <a:solidFill>
                        <a:srgbClr val="4B5C90">
                          <a:alpha val="0"/>
                        </a:srgbClr>
                      </a:solidFill>
                      <a:prstDash val="solid"/>
                      <a:round/>
                      <a:headEnd type="none" w="sm" len="sm"/>
                      <a:tailEnd type="none" w="sm" len="sm"/>
                    </a:lnR>
                    <a:lnT w="9525" cap="flat" cmpd="sng" algn="ctr">
                      <a:solidFill>
                        <a:srgbClr val="4B5C90">
                          <a:alpha val="0"/>
                        </a:srgbClr>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1100" u="none" strike="noStrike" cap="none" dirty="0">
                          <a:solidFill>
                            <a:schemeClr val="dk2"/>
                          </a:solidFill>
                          <a:latin typeface="Source Sans Pro"/>
                          <a:ea typeface="Source Sans Pro"/>
                          <a:cs typeface="Source Sans Pro"/>
                          <a:sym typeface="Source Sans Pro"/>
                        </a:rPr>
                        <a:t>1/20/22</a:t>
                      </a:r>
                      <a:endParaRPr sz="1100" u="none" strike="noStrike" cap="none" dirty="0">
                        <a:solidFill>
                          <a:schemeClr val="dk2"/>
                        </a:solidFill>
                        <a:latin typeface="Source Sans Pro"/>
                        <a:ea typeface="Source Sans Pro"/>
                        <a:cs typeface="Source Sans Pro"/>
                        <a:sym typeface="Source Sans Pro"/>
                      </a:endParaRPr>
                    </a:p>
                  </a:txBody>
                  <a:tcPr marL="24375" marR="24375" marT="91450" marB="91450" anchor="ctr">
                    <a:lnL w="9525" cap="flat" cmpd="sng" algn="ctr">
                      <a:solidFill>
                        <a:srgbClr val="4B5C90">
                          <a:alpha val="0"/>
                        </a:srgbClr>
                      </a:solidFill>
                      <a:prstDash val="solid"/>
                      <a:round/>
                      <a:headEnd type="none" w="sm" len="sm"/>
                      <a:tailEnd type="none" w="sm" len="sm"/>
                    </a:lnL>
                    <a:lnR w="9525" cap="flat" cmpd="sng" algn="ctr">
                      <a:solidFill>
                        <a:srgbClr val="4B5C90">
                          <a:alpha val="0"/>
                        </a:srgbClr>
                      </a:solidFill>
                      <a:prstDash val="solid"/>
                      <a:round/>
                      <a:headEnd type="none" w="sm" len="sm"/>
                      <a:tailEnd type="none" w="sm" len="sm"/>
                    </a:lnR>
                    <a:lnT w="9525" cap="flat" cmpd="sng" algn="ctr">
                      <a:solidFill>
                        <a:srgbClr val="4B5C90">
                          <a:alpha val="0"/>
                        </a:srgbClr>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1100" u="none" strike="noStrike" cap="none" dirty="0">
                          <a:solidFill>
                            <a:schemeClr val="dk2"/>
                          </a:solidFill>
                          <a:latin typeface="Source Sans Pro"/>
                          <a:ea typeface="Source Sans Pro"/>
                          <a:cs typeface="Source Sans Pro"/>
                          <a:sym typeface="Source Sans Pro"/>
                        </a:rPr>
                        <a:t>2/11/22</a:t>
                      </a:r>
                      <a:endParaRPr sz="1100" u="none" strike="noStrike" cap="none" dirty="0">
                        <a:solidFill>
                          <a:schemeClr val="dk2"/>
                        </a:solidFill>
                        <a:latin typeface="Source Sans Pro"/>
                        <a:ea typeface="Source Sans Pro"/>
                        <a:cs typeface="Source Sans Pro"/>
                        <a:sym typeface="Source Sans Pro"/>
                      </a:endParaRPr>
                    </a:p>
                  </a:txBody>
                  <a:tcPr marL="24375" marR="24375" marT="91450" marB="91450" anchor="ctr">
                    <a:lnL w="9525" cap="flat" cmpd="sng" algn="ctr">
                      <a:solidFill>
                        <a:srgbClr val="4B5C90">
                          <a:alpha val="0"/>
                        </a:srgbClr>
                      </a:solidFill>
                      <a:prstDash val="solid"/>
                      <a:round/>
                      <a:headEnd type="none" w="sm" len="sm"/>
                      <a:tailEnd type="none" w="sm" len="sm"/>
                    </a:lnL>
                    <a:lnR w="19050" cap="flat" cmpd="sng" algn="ctr">
                      <a:solidFill>
                        <a:srgbClr val="FFFFFF"/>
                      </a:solidFill>
                      <a:prstDash val="solid"/>
                      <a:round/>
                      <a:headEnd type="none" w="sm" len="sm"/>
                      <a:tailEnd type="none" w="sm" len="sm"/>
                    </a:lnR>
                    <a:lnT w="9525" cap="flat" cmpd="sng" algn="ctr">
                      <a:solidFill>
                        <a:srgbClr val="4B5C90">
                          <a:alpha val="0"/>
                        </a:srgbClr>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endParaRPr sz="1050" u="none" strike="noStrike" cap="none" dirty="0">
                        <a:solidFill>
                          <a:schemeClr val="dk2"/>
                        </a:solidFill>
                        <a:latin typeface="Source Sans Pro"/>
                        <a:ea typeface="Source Sans Pro"/>
                        <a:cs typeface="Source Sans Pro"/>
                        <a:sym typeface="Source Sans Pro"/>
                      </a:endParaRPr>
                    </a:p>
                  </a:txBody>
                  <a:tcPr marL="24375" marR="24375" marT="91450" marB="91450" anchor="ctr">
                    <a:lnL w="19050" cap="flat" cmpd="sng" algn="ctr">
                      <a:solidFill>
                        <a:srgbClr val="FFFFFF"/>
                      </a:solidFill>
                      <a:prstDash val="solid"/>
                      <a:round/>
                      <a:headEnd type="none" w="sm" len="sm"/>
                      <a:tailEnd type="none" w="sm" len="sm"/>
                    </a:lnL>
                    <a:lnR w="19050" cap="flat" cmpd="sng" algn="ctr">
                      <a:solidFill>
                        <a:srgbClr val="FFFFFF"/>
                      </a:solidFill>
                      <a:prstDash val="solid"/>
                      <a:round/>
                      <a:headEnd type="none" w="sm" len="sm"/>
                      <a:tailEnd type="none" w="sm" len="sm"/>
                    </a:lnR>
                    <a:lnT w="19050" cap="flat" cmpd="sng" algn="ctr">
                      <a:solidFill>
                        <a:srgbClr val="FFFFFF"/>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r>
                        <a:rPr lang="en-US" sz="1100" u="none" strike="noStrike" cap="none" dirty="0">
                          <a:solidFill>
                            <a:schemeClr val="dk2"/>
                          </a:solidFill>
                          <a:latin typeface="Source Sans Pro"/>
                          <a:ea typeface="Source Sans Pro"/>
                          <a:cs typeface="Source Sans Pro"/>
                          <a:sym typeface="Source Sans Pro"/>
                        </a:rPr>
                        <a:t>VA Business Owner clarified that IRS review is not needed</a:t>
                      </a:r>
                      <a:endParaRPr sz="1100" u="none" strike="noStrike" cap="none" dirty="0">
                        <a:solidFill>
                          <a:schemeClr val="dk2"/>
                        </a:solidFill>
                        <a:latin typeface="Source Sans Pro"/>
                        <a:ea typeface="Source Sans Pro"/>
                        <a:cs typeface="Source Sans Pro"/>
                        <a:sym typeface="Source Sans Pro"/>
                      </a:endParaRPr>
                    </a:p>
                  </a:txBody>
                  <a:tcPr marL="91450" marR="24375" marT="91450" marB="91450" anchor="ctr">
                    <a:lnL w="19050" cap="flat" cmpd="sng" algn="ctr">
                      <a:solidFill>
                        <a:srgbClr val="FFFFFF"/>
                      </a:solidFill>
                      <a:prstDash val="solid"/>
                      <a:round/>
                      <a:headEnd type="none" w="sm" len="sm"/>
                      <a:tailEnd type="none" w="sm" len="sm"/>
                    </a:lnL>
                    <a:lnR w="9525" cap="flat" cmpd="sng">
                      <a:solidFill>
                        <a:srgbClr val="4B5C90">
                          <a:alpha val="0"/>
                        </a:srgbClr>
                      </a:solidFill>
                      <a:prstDash val="solid"/>
                      <a:round/>
                      <a:headEnd type="none" w="sm" len="sm"/>
                      <a:tailEnd type="none" w="sm" len="sm"/>
                    </a:lnR>
                    <a:lnT w="9525" cap="flat" cmpd="sng" algn="ctr">
                      <a:solidFill>
                        <a:srgbClr val="4B5C90">
                          <a:alpha val="0"/>
                        </a:srgbClr>
                      </a:solidFill>
                      <a:prstDash val="solid"/>
                      <a:round/>
                      <a:headEnd type="none" w="sm" len="sm"/>
                      <a:tailEnd type="none" w="sm" len="sm"/>
                    </a:lnT>
                    <a:lnB w="12700" cap="flat" cmpd="sng">
                      <a:solidFill>
                        <a:srgbClr val="C7C7C7"/>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931" name="Google Shape;931;p28"/>
          <p:cNvSpPr txBox="1"/>
          <p:nvPr/>
        </p:nvSpPr>
        <p:spPr>
          <a:xfrm>
            <a:off x="327680" y="1021795"/>
            <a:ext cx="623303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575757"/>
              </a:buClr>
              <a:buSzPts val="1400"/>
              <a:buFont typeface="PT Serif"/>
              <a:buNone/>
            </a:pPr>
            <a:r>
              <a:rPr lang="en-US" sz="1400" u="none" strike="noStrike" cap="none" dirty="0">
                <a:solidFill>
                  <a:srgbClr val="575757"/>
                </a:solidFill>
                <a:latin typeface="PT Serif"/>
                <a:ea typeface="PT Serif"/>
                <a:cs typeface="PT Serif"/>
                <a:sym typeface="PT Serif"/>
              </a:rPr>
              <a:t>Submitted as part of the Monthly Report on February 7th</a:t>
            </a:r>
            <a:endParaRPr sz="1800" dirty="0">
              <a:solidFill>
                <a:srgbClr val="575757"/>
              </a:solidFill>
              <a:latin typeface="PT Serif"/>
              <a:ea typeface="PT Serif"/>
              <a:cs typeface="PT Serif"/>
              <a:sym typeface="PT Serif"/>
            </a:endParaRPr>
          </a:p>
        </p:txBody>
      </p:sp>
      <p:grpSp>
        <p:nvGrpSpPr>
          <p:cNvPr id="932" name="Google Shape;932;p28"/>
          <p:cNvGrpSpPr/>
          <p:nvPr/>
        </p:nvGrpSpPr>
        <p:grpSpPr>
          <a:xfrm>
            <a:off x="419100" y="1716048"/>
            <a:ext cx="11353099" cy="251669"/>
            <a:chOff x="419100" y="1716048"/>
            <a:chExt cx="11353099" cy="251669"/>
          </a:xfrm>
        </p:grpSpPr>
        <p:cxnSp>
          <p:nvCxnSpPr>
            <p:cNvPr id="933" name="Google Shape;933;p28"/>
            <p:cNvCxnSpPr/>
            <p:nvPr/>
          </p:nvCxnSpPr>
          <p:spPr>
            <a:xfrm>
              <a:off x="419100" y="1946745"/>
              <a:ext cx="11353099" cy="20972"/>
            </a:xfrm>
            <a:prstGeom prst="straightConnector1">
              <a:avLst/>
            </a:prstGeom>
            <a:noFill/>
            <a:ln w="9525" cap="flat" cmpd="sng">
              <a:solidFill>
                <a:srgbClr val="002B4F"/>
              </a:solidFill>
              <a:prstDash val="solid"/>
              <a:round/>
              <a:headEnd type="none" w="sm" len="sm"/>
              <a:tailEnd type="none" w="sm" len="sm"/>
            </a:ln>
          </p:spPr>
        </p:cxnSp>
        <p:cxnSp>
          <p:nvCxnSpPr>
            <p:cNvPr id="934" name="Google Shape;934;p28"/>
            <p:cNvCxnSpPr/>
            <p:nvPr/>
          </p:nvCxnSpPr>
          <p:spPr>
            <a:xfrm>
              <a:off x="7651341" y="1716048"/>
              <a:ext cx="1147219" cy="0"/>
            </a:xfrm>
            <a:prstGeom prst="straightConnector1">
              <a:avLst/>
            </a:prstGeom>
            <a:noFill/>
            <a:ln w="9525" cap="flat" cmpd="sng">
              <a:solidFill>
                <a:srgbClr val="002B4F"/>
              </a:solidFill>
              <a:prstDash val="solid"/>
              <a:round/>
              <a:headEnd type="none" w="sm" len="sm"/>
              <a:tailEnd type="none" w="sm" len="sm"/>
            </a:ln>
          </p:spPr>
        </p:cxnSp>
      </p:grpSp>
      <p:sp>
        <p:nvSpPr>
          <p:cNvPr id="936" name="Google Shape;936;p28"/>
          <p:cNvSpPr/>
          <p:nvPr/>
        </p:nvSpPr>
        <p:spPr>
          <a:xfrm>
            <a:off x="10218734" y="504720"/>
            <a:ext cx="1587536" cy="94274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000" b="0" i="0" u="none" strike="noStrike" cap="none" dirty="0">
              <a:solidFill>
                <a:srgbClr val="000000"/>
              </a:solidFill>
              <a:latin typeface="PT Serif"/>
              <a:ea typeface="PT Serif"/>
              <a:cs typeface="PT Serif"/>
              <a:sym typeface="PT Serif"/>
            </a:endParaRPr>
          </a:p>
        </p:txBody>
      </p:sp>
      <p:sp>
        <p:nvSpPr>
          <p:cNvPr id="2" name="Oval 1">
            <a:extLst>
              <a:ext uri="{FF2B5EF4-FFF2-40B4-BE49-F238E27FC236}">
                <a16:creationId xmlns:a16="http://schemas.microsoft.com/office/drawing/2014/main" id="{D97DF0E6-F962-4E70-904A-C43F57BDAF6B}"/>
              </a:ext>
            </a:extLst>
          </p:cNvPr>
          <p:cNvSpPr/>
          <p:nvPr/>
        </p:nvSpPr>
        <p:spPr>
          <a:xfrm>
            <a:off x="9081578" y="2168276"/>
            <a:ext cx="176721" cy="183419"/>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61"/>
        <p:cNvGrpSpPr/>
        <p:nvPr/>
      </p:nvGrpSpPr>
      <p:grpSpPr>
        <a:xfrm>
          <a:off x="0" y="0"/>
          <a:ext cx="0" cy="0"/>
          <a:chOff x="0" y="0"/>
          <a:chExt cx="0" cy="0"/>
        </a:xfrm>
      </p:grpSpPr>
      <p:sp>
        <p:nvSpPr>
          <p:cNvPr id="262" name="Google Shape;262;p4"/>
          <p:cNvSpPr txBox="1">
            <a:spLocks noGrp="1"/>
          </p:cNvSpPr>
          <p:nvPr>
            <p:ph type="title"/>
          </p:nvPr>
        </p:nvSpPr>
        <p:spPr>
          <a:xfrm>
            <a:off x="312812" y="373491"/>
            <a:ext cx="11353800" cy="746983"/>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3600"/>
              <a:buFont typeface="PT Serif"/>
              <a:buNone/>
            </a:pPr>
            <a:r>
              <a:rPr lang="en-US" dirty="0"/>
              <a:t>Roadmap overview</a:t>
            </a:r>
            <a:endParaRPr dirty="0"/>
          </a:p>
        </p:txBody>
      </p:sp>
      <p:sp>
        <p:nvSpPr>
          <p:cNvPr id="263" name="Google Shape;263;p4"/>
          <p:cNvSpPr txBox="1">
            <a:spLocks noGrp="1"/>
          </p:cNvSpPr>
          <p:nvPr>
            <p:ph type="sldNum" idx="12"/>
          </p:nvPr>
        </p:nvSpPr>
        <p:spPr>
          <a:xfrm>
            <a:off x="11474969" y="6363970"/>
            <a:ext cx="406052"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atin typeface="Source Sans Pro"/>
                <a:ea typeface="Source Sans Pro"/>
                <a:cs typeface="Source Sans Pro"/>
                <a:sym typeface="Source Sans Pro"/>
              </a:rPr>
              <a:t>4</a:t>
            </a:fld>
            <a:endParaRPr dirty="0">
              <a:latin typeface="Source Sans Pro"/>
              <a:ea typeface="Source Sans Pro"/>
              <a:cs typeface="Source Sans Pro"/>
              <a:sym typeface="Source Sans Pro"/>
            </a:endParaRPr>
          </a:p>
        </p:txBody>
      </p:sp>
      <p:sp>
        <p:nvSpPr>
          <p:cNvPr id="264" name="Google Shape;264;p4"/>
          <p:cNvSpPr txBox="1"/>
          <p:nvPr/>
        </p:nvSpPr>
        <p:spPr>
          <a:xfrm>
            <a:off x="8917360" y="6408650"/>
            <a:ext cx="2723465" cy="276999"/>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Clr>
                <a:srgbClr val="747C74"/>
              </a:buClr>
              <a:buSzPts val="1200"/>
              <a:buFont typeface="Source Sans Pro"/>
              <a:buNone/>
            </a:pPr>
            <a:r>
              <a:rPr lang="en-US" sz="1200" b="0" i="0" u="none" strike="noStrike" cap="none" dirty="0">
                <a:solidFill>
                  <a:srgbClr val="747C74"/>
                </a:solidFill>
                <a:latin typeface="Source Sans Pro"/>
                <a:ea typeface="Source Sans Pro"/>
                <a:cs typeface="Source Sans Pro"/>
                <a:sym typeface="Source Sans Pro"/>
              </a:rPr>
              <a:t>Introduction</a:t>
            </a:r>
            <a:endParaRPr sz="1800" b="0" i="0" u="none" strike="noStrike" cap="none" dirty="0">
              <a:solidFill>
                <a:schemeClr val="dk1"/>
              </a:solidFill>
              <a:latin typeface="Calibri"/>
              <a:ea typeface="Calibri"/>
              <a:cs typeface="Calibri"/>
              <a:sym typeface="Calibri"/>
            </a:endParaRPr>
          </a:p>
        </p:txBody>
      </p:sp>
      <p:sp>
        <p:nvSpPr>
          <p:cNvPr id="265" name="Google Shape;265;p4"/>
          <p:cNvSpPr txBox="1"/>
          <p:nvPr/>
        </p:nvSpPr>
        <p:spPr>
          <a:xfrm>
            <a:off x="419100" y="6408650"/>
            <a:ext cx="2723465" cy="276999"/>
          </a:xfrm>
          <a:prstGeom prst="rect">
            <a:avLst/>
          </a:prstGeom>
          <a:noFill/>
          <a:ln>
            <a:noFill/>
          </a:ln>
        </p:spPr>
        <p:txBody>
          <a:bodyPr spcFirstLastPara="1" wrap="square" lIns="0" tIns="45700" rIns="91425" bIns="45700" anchor="t" anchorCtr="0">
            <a:spAutoFit/>
          </a:bodyPr>
          <a:lstStyle/>
          <a:p>
            <a:pPr marL="0" marR="0" lvl="0" indent="0" algn="l" rtl="0">
              <a:spcBef>
                <a:spcPts val="0"/>
              </a:spcBef>
              <a:spcAft>
                <a:spcPts val="0"/>
              </a:spcAft>
              <a:buNone/>
            </a:pPr>
            <a:r>
              <a:rPr lang="en-US" sz="1200" b="0" i="0" u="none" strike="noStrike" cap="none" dirty="0">
                <a:solidFill>
                  <a:srgbClr val="747C74"/>
                </a:solidFill>
                <a:latin typeface="Source Sans Pro"/>
                <a:ea typeface="Source Sans Pro"/>
                <a:cs typeface="Source Sans Pro"/>
                <a:sym typeface="Source Sans Pro"/>
              </a:rPr>
              <a:t>02-22 Sprint 2 Demo</a:t>
            </a:r>
            <a:endParaRPr sz="1800" b="0" i="0" u="none" strike="noStrike" cap="none" dirty="0">
              <a:solidFill>
                <a:srgbClr val="747C74"/>
              </a:solidFill>
              <a:latin typeface="Calibri"/>
              <a:ea typeface="Calibri"/>
              <a:cs typeface="Calibri"/>
              <a:sym typeface="Calibri"/>
            </a:endParaRPr>
          </a:p>
        </p:txBody>
      </p:sp>
      <p:cxnSp>
        <p:nvCxnSpPr>
          <p:cNvPr id="266" name="Google Shape;266;p4"/>
          <p:cNvCxnSpPr/>
          <p:nvPr/>
        </p:nvCxnSpPr>
        <p:spPr>
          <a:xfrm>
            <a:off x="1360982" y="2495550"/>
            <a:ext cx="3581400" cy="7257"/>
          </a:xfrm>
          <a:prstGeom prst="straightConnector1">
            <a:avLst/>
          </a:prstGeom>
          <a:noFill/>
          <a:ln w="9525" cap="flat" cmpd="sng">
            <a:solidFill>
              <a:srgbClr val="232B34"/>
            </a:solidFill>
            <a:prstDash val="solid"/>
            <a:round/>
            <a:headEnd type="none" w="sm" len="sm"/>
            <a:tailEnd type="none" w="sm" len="sm"/>
          </a:ln>
        </p:spPr>
      </p:cxnSp>
      <p:cxnSp>
        <p:nvCxnSpPr>
          <p:cNvPr id="267" name="Google Shape;267;p4"/>
          <p:cNvCxnSpPr/>
          <p:nvPr/>
        </p:nvCxnSpPr>
        <p:spPr>
          <a:xfrm>
            <a:off x="4991368" y="2495550"/>
            <a:ext cx="6775450" cy="6350"/>
          </a:xfrm>
          <a:prstGeom prst="straightConnector1">
            <a:avLst/>
          </a:prstGeom>
          <a:noFill/>
          <a:ln w="9525" cap="flat" cmpd="sng">
            <a:solidFill>
              <a:srgbClr val="232B34"/>
            </a:solidFill>
            <a:prstDash val="solid"/>
            <a:round/>
            <a:headEnd type="none" w="sm" len="sm"/>
            <a:tailEnd type="none" w="sm" len="sm"/>
          </a:ln>
        </p:spPr>
      </p:cxnSp>
      <p:sp>
        <p:nvSpPr>
          <p:cNvPr id="268" name="Google Shape;268;p4"/>
          <p:cNvSpPr txBox="1"/>
          <p:nvPr/>
        </p:nvSpPr>
        <p:spPr>
          <a:xfrm>
            <a:off x="1364903" y="2838067"/>
            <a:ext cx="357592" cy="233842"/>
          </a:xfrm>
          <a:prstGeom prst="rect">
            <a:avLst/>
          </a:prstGeom>
          <a:solidFill>
            <a:srgbClr val="CED5E0"/>
          </a:solidFill>
          <a:ln w="9525" cap="flat" cmpd="sng">
            <a:solidFill>
              <a:schemeClr val="lt2"/>
            </a:solidFill>
            <a:prstDash val="solid"/>
            <a:round/>
            <a:headEnd type="none" w="sm" len="sm"/>
            <a:tailEnd type="none" w="sm" len="sm"/>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dirty="0">
                <a:solidFill>
                  <a:schemeClr val="dk2"/>
                </a:solidFill>
                <a:latin typeface="Source Sans Pro"/>
                <a:ea typeface="Source Sans Pro"/>
                <a:cs typeface="Source Sans Pro"/>
                <a:sym typeface="Source Sans Pro"/>
              </a:rPr>
              <a:t>0</a:t>
            </a:r>
            <a:endParaRPr sz="1200" b="0" i="0" u="none" strike="noStrike" cap="none" dirty="0">
              <a:solidFill>
                <a:schemeClr val="dk2"/>
              </a:solidFill>
              <a:latin typeface="Source Sans Pro"/>
              <a:ea typeface="Source Sans Pro"/>
              <a:cs typeface="Source Sans Pro"/>
              <a:sym typeface="Source Sans Pro"/>
            </a:endParaRPr>
          </a:p>
        </p:txBody>
      </p:sp>
      <p:sp>
        <p:nvSpPr>
          <p:cNvPr id="269" name="Google Shape;269;p4"/>
          <p:cNvSpPr txBox="1"/>
          <p:nvPr/>
        </p:nvSpPr>
        <p:spPr>
          <a:xfrm>
            <a:off x="1767320" y="2838067"/>
            <a:ext cx="357592" cy="233842"/>
          </a:xfrm>
          <a:prstGeom prst="rect">
            <a:avLst/>
          </a:prstGeom>
          <a:solidFill>
            <a:srgbClr val="CED5E0"/>
          </a:solidFill>
          <a:ln w="9525" cap="flat" cmpd="sng">
            <a:solidFill>
              <a:schemeClr val="lt2"/>
            </a:solidFill>
            <a:prstDash val="solid"/>
            <a:round/>
            <a:headEnd type="none" w="sm" len="sm"/>
            <a:tailEnd type="none" w="sm" len="sm"/>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dirty="0">
                <a:solidFill>
                  <a:schemeClr val="dk2"/>
                </a:solidFill>
                <a:latin typeface="Source Sans Pro"/>
                <a:ea typeface="Source Sans Pro"/>
                <a:cs typeface="Source Sans Pro"/>
                <a:sym typeface="Source Sans Pro"/>
              </a:rPr>
              <a:t>1</a:t>
            </a:r>
            <a:endParaRPr sz="1200" b="0" i="0" u="none" strike="noStrike" cap="none" dirty="0">
              <a:solidFill>
                <a:schemeClr val="dk2"/>
              </a:solidFill>
              <a:latin typeface="Source Sans Pro"/>
              <a:ea typeface="Source Sans Pro"/>
              <a:cs typeface="Source Sans Pro"/>
              <a:sym typeface="Source Sans Pro"/>
            </a:endParaRPr>
          </a:p>
        </p:txBody>
      </p:sp>
      <p:sp>
        <p:nvSpPr>
          <p:cNvPr id="270" name="Google Shape;270;p4"/>
          <p:cNvSpPr txBox="1"/>
          <p:nvPr/>
        </p:nvSpPr>
        <p:spPr>
          <a:xfrm>
            <a:off x="2169737" y="2838067"/>
            <a:ext cx="357592" cy="233842"/>
          </a:xfrm>
          <a:prstGeom prst="rect">
            <a:avLst/>
          </a:prstGeom>
          <a:solidFill>
            <a:srgbClr val="CED5E0"/>
          </a:solidFill>
          <a:ln w="9525" cap="flat" cmpd="sng">
            <a:solidFill>
              <a:schemeClr val="lt2"/>
            </a:solidFill>
            <a:prstDash val="solid"/>
            <a:round/>
            <a:headEnd type="none" w="sm" len="sm"/>
            <a:tailEnd type="none" w="sm" len="sm"/>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dirty="0">
                <a:solidFill>
                  <a:schemeClr val="dk2"/>
                </a:solidFill>
                <a:latin typeface="Source Sans Pro"/>
                <a:ea typeface="Source Sans Pro"/>
                <a:cs typeface="Source Sans Pro"/>
                <a:sym typeface="Source Sans Pro"/>
              </a:rPr>
              <a:t>2</a:t>
            </a:r>
            <a:endParaRPr sz="1200" b="0" i="0" u="none" strike="noStrike" cap="none" dirty="0">
              <a:solidFill>
                <a:schemeClr val="dk2"/>
              </a:solidFill>
              <a:latin typeface="Source Sans Pro"/>
              <a:ea typeface="Source Sans Pro"/>
              <a:cs typeface="Source Sans Pro"/>
              <a:sym typeface="Source Sans Pro"/>
            </a:endParaRPr>
          </a:p>
        </p:txBody>
      </p:sp>
      <p:sp>
        <p:nvSpPr>
          <p:cNvPr id="271" name="Google Shape;271;p4"/>
          <p:cNvSpPr txBox="1"/>
          <p:nvPr/>
        </p:nvSpPr>
        <p:spPr>
          <a:xfrm>
            <a:off x="2572154" y="2838067"/>
            <a:ext cx="357592" cy="233842"/>
          </a:xfrm>
          <a:prstGeom prst="rect">
            <a:avLst/>
          </a:prstGeom>
          <a:solidFill>
            <a:srgbClr val="CED5E0"/>
          </a:solidFill>
          <a:ln w="9525" cap="flat" cmpd="sng">
            <a:solidFill>
              <a:schemeClr val="lt2"/>
            </a:solidFill>
            <a:prstDash val="solid"/>
            <a:round/>
            <a:headEnd type="none" w="sm" len="sm"/>
            <a:tailEnd type="none" w="sm" len="sm"/>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dirty="0">
                <a:solidFill>
                  <a:schemeClr val="dk2"/>
                </a:solidFill>
                <a:latin typeface="Source Sans Pro"/>
                <a:ea typeface="Source Sans Pro"/>
                <a:cs typeface="Source Sans Pro"/>
                <a:sym typeface="Source Sans Pro"/>
              </a:rPr>
              <a:t>3</a:t>
            </a:r>
            <a:endParaRPr sz="1200" b="0" i="0" u="none" strike="noStrike" cap="none" dirty="0">
              <a:solidFill>
                <a:schemeClr val="dk2"/>
              </a:solidFill>
              <a:latin typeface="Source Sans Pro"/>
              <a:ea typeface="Source Sans Pro"/>
              <a:cs typeface="Source Sans Pro"/>
              <a:sym typeface="Source Sans Pro"/>
            </a:endParaRPr>
          </a:p>
        </p:txBody>
      </p:sp>
      <p:sp>
        <p:nvSpPr>
          <p:cNvPr id="272" name="Google Shape;272;p4"/>
          <p:cNvSpPr txBox="1"/>
          <p:nvPr/>
        </p:nvSpPr>
        <p:spPr>
          <a:xfrm>
            <a:off x="2974571" y="2838067"/>
            <a:ext cx="357592" cy="233842"/>
          </a:xfrm>
          <a:prstGeom prst="rect">
            <a:avLst/>
          </a:prstGeom>
          <a:solidFill>
            <a:srgbClr val="CED5E0"/>
          </a:solidFill>
          <a:ln w="9525" cap="flat" cmpd="sng">
            <a:solidFill>
              <a:schemeClr val="lt2"/>
            </a:solidFill>
            <a:prstDash val="solid"/>
            <a:round/>
            <a:headEnd type="none" w="sm" len="sm"/>
            <a:tailEnd type="none" w="sm" len="sm"/>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dirty="0">
                <a:solidFill>
                  <a:schemeClr val="dk2"/>
                </a:solidFill>
                <a:latin typeface="Source Sans Pro"/>
                <a:ea typeface="Source Sans Pro"/>
                <a:cs typeface="Source Sans Pro"/>
                <a:sym typeface="Source Sans Pro"/>
              </a:rPr>
              <a:t>4</a:t>
            </a:r>
            <a:endParaRPr sz="1200" b="0" i="0" u="none" strike="noStrike" cap="none" dirty="0">
              <a:solidFill>
                <a:schemeClr val="dk2"/>
              </a:solidFill>
              <a:latin typeface="Source Sans Pro"/>
              <a:ea typeface="Source Sans Pro"/>
              <a:cs typeface="Source Sans Pro"/>
              <a:sym typeface="Source Sans Pro"/>
            </a:endParaRPr>
          </a:p>
        </p:txBody>
      </p:sp>
      <p:sp>
        <p:nvSpPr>
          <p:cNvPr id="273" name="Google Shape;273;p4"/>
          <p:cNvSpPr txBox="1"/>
          <p:nvPr/>
        </p:nvSpPr>
        <p:spPr>
          <a:xfrm>
            <a:off x="3376988" y="2838067"/>
            <a:ext cx="357592" cy="233842"/>
          </a:xfrm>
          <a:prstGeom prst="rect">
            <a:avLst/>
          </a:prstGeom>
          <a:solidFill>
            <a:srgbClr val="CED5E0"/>
          </a:solidFill>
          <a:ln w="9525" cap="flat" cmpd="sng">
            <a:solidFill>
              <a:schemeClr val="lt2"/>
            </a:solidFill>
            <a:prstDash val="solid"/>
            <a:round/>
            <a:headEnd type="none" w="sm" len="sm"/>
            <a:tailEnd type="none" w="sm" len="sm"/>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dirty="0">
                <a:solidFill>
                  <a:schemeClr val="dk2"/>
                </a:solidFill>
                <a:latin typeface="Source Sans Pro"/>
                <a:ea typeface="Source Sans Pro"/>
                <a:cs typeface="Source Sans Pro"/>
                <a:sym typeface="Source Sans Pro"/>
              </a:rPr>
              <a:t>5</a:t>
            </a:r>
            <a:endParaRPr sz="1200" b="0" i="0" u="none" strike="noStrike" cap="none" dirty="0">
              <a:solidFill>
                <a:schemeClr val="dk2"/>
              </a:solidFill>
              <a:latin typeface="Source Sans Pro"/>
              <a:ea typeface="Source Sans Pro"/>
              <a:cs typeface="Source Sans Pro"/>
              <a:sym typeface="Source Sans Pro"/>
            </a:endParaRPr>
          </a:p>
        </p:txBody>
      </p:sp>
      <p:sp>
        <p:nvSpPr>
          <p:cNvPr id="274" name="Google Shape;274;p4"/>
          <p:cNvSpPr txBox="1"/>
          <p:nvPr/>
        </p:nvSpPr>
        <p:spPr>
          <a:xfrm>
            <a:off x="3779405" y="2838067"/>
            <a:ext cx="357592" cy="233842"/>
          </a:xfrm>
          <a:prstGeom prst="rect">
            <a:avLst/>
          </a:prstGeom>
          <a:solidFill>
            <a:srgbClr val="CED5E0"/>
          </a:solidFill>
          <a:ln w="9525" cap="flat" cmpd="sng">
            <a:solidFill>
              <a:schemeClr val="lt2"/>
            </a:solidFill>
            <a:prstDash val="solid"/>
            <a:round/>
            <a:headEnd type="none" w="sm" len="sm"/>
            <a:tailEnd type="none" w="sm" len="sm"/>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dirty="0">
                <a:solidFill>
                  <a:schemeClr val="dk2"/>
                </a:solidFill>
                <a:latin typeface="Source Sans Pro"/>
                <a:ea typeface="Source Sans Pro"/>
                <a:cs typeface="Source Sans Pro"/>
                <a:sym typeface="Source Sans Pro"/>
              </a:rPr>
              <a:t>6</a:t>
            </a:r>
            <a:endParaRPr sz="1200" b="0" i="0" u="none" strike="noStrike" cap="none" dirty="0">
              <a:solidFill>
                <a:schemeClr val="dk2"/>
              </a:solidFill>
              <a:latin typeface="Source Sans Pro"/>
              <a:ea typeface="Source Sans Pro"/>
              <a:cs typeface="Source Sans Pro"/>
              <a:sym typeface="Source Sans Pro"/>
            </a:endParaRPr>
          </a:p>
        </p:txBody>
      </p:sp>
      <p:sp>
        <p:nvSpPr>
          <p:cNvPr id="275" name="Google Shape;275;p4"/>
          <p:cNvSpPr txBox="1"/>
          <p:nvPr/>
        </p:nvSpPr>
        <p:spPr>
          <a:xfrm>
            <a:off x="4181822" y="2838067"/>
            <a:ext cx="357592" cy="233842"/>
          </a:xfrm>
          <a:prstGeom prst="rect">
            <a:avLst/>
          </a:prstGeom>
          <a:solidFill>
            <a:srgbClr val="CED5E0"/>
          </a:solidFill>
          <a:ln w="9525" cap="flat" cmpd="sng">
            <a:solidFill>
              <a:schemeClr val="lt2"/>
            </a:solidFill>
            <a:prstDash val="solid"/>
            <a:round/>
            <a:headEnd type="none" w="sm" len="sm"/>
            <a:tailEnd type="none" w="sm" len="sm"/>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dirty="0">
                <a:solidFill>
                  <a:schemeClr val="dk2"/>
                </a:solidFill>
                <a:latin typeface="Source Sans Pro"/>
                <a:ea typeface="Source Sans Pro"/>
                <a:cs typeface="Source Sans Pro"/>
                <a:sym typeface="Source Sans Pro"/>
              </a:rPr>
              <a:t>7</a:t>
            </a:r>
            <a:endParaRPr sz="1200" b="0" i="0" u="none" strike="noStrike" cap="none" dirty="0">
              <a:solidFill>
                <a:schemeClr val="dk2"/>
              </a:solidFill>
              <a:latin typeface="Source Sans Pro"/>
              <a:ea typeface="Source Sans Pro"/>
              <a:cs typeface="Source Sans Pro"/>
              <a:sym typeface="Source Sans Pro"/>
            </a:endParaRPr>
          </a:p>
        </p:txBody>
      </p:sp>
      <p:sp>
        <p:nvSpPr>
          <p:cNvPr id="276" name="Google Shape;276;p4"/>
          <p:cNvSpPr txBox="1"/>
          <p:nvPr/>
        </p:nvSpPr>
        <p:spPr>
          <a:xfrm>
            <a:off x="1362550" y="3318148"/>
            <a:ext cx="709686" cy="233842"/>
          </a:xfrm>
          <a:prstGeom prst="rect">
            <a:avLst/>
          </a:prstGeom>
          <a:solidFill>
            <a:schemeClr val="accent1"/>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dirty="0">
                <a:solidFill>
                  <a:schemeClr val="lt1"/>
                </a:solidFill>
                <a:latin typeface="Source Sans Pro"/>
                <a:ea typeface="Source Sans Pro"/>
                <a:cs typeface="Source Sans Pro"/>
                <a:sym typeface="Source Sans Pro"/>
              </a:rPr>
              <a:t>Sep</a:t>
            </a:r>
            <a:endParaRPr sz="1200" b="0" i="0" u="none" strike="noStrike" cap="none" dirty="0">
              <a:solidFill>
                <a:schemeClr val="lt1"/>
              </a:solidFill>
              <a:latin typeface="Source Sans Pro"/>
              <a:ea typeface="Source Sans Pro"/>
              <a:cs typeface="Source Sans Pro"/>
              <a:sym typeface="Source Sans Pro"/>
            </a:endParaRPr>
          </a:p>
        </p:txBody>
      </p:sp>
      <p:sp>
        <p:nvSpPr>
          <p:cNvPr id="277" name="Google Shape;277;p4"/>
          <p:cNvSpPr txBox="1"/>
          <p:nvPr/>
        </p:nvSpPr>
        <p:spPr>
          <a:xfrm>
            <a:off x="2099771" y="3311798"/>
            <a:ext cx="950564" cy="233842"/>
          </a:xfrm>
          <a:prstGeom prst="rect">
            <a:avLst/>
          </a:prstGeom>
          <a:solidFill>
            <a:schemeClr val="accent1"/>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dirty="0">
                <a:solidFill>
                  <a:schemeClr val="lt1"/>
                </a:solidFill>
                <a:latin typeface="Source Sans Pro"/>
                <a:ea typeface="Source Sans Pro"/>
                <a:cs typeface="Source Sans Pro"/>
                <a:sym typeface="Source Sans Pro"/>
              </a:rPr>
              <a:t>Oct</a:t>
            </a:r>
            <a:endParaRPr sz="1200" b="0" i="0" u="none" strike="noStrike" cap="none" dirty="0">
              <a:solidFill>
                <a:schemeClr val="lt1"/>
              </a:solidFill>
              <a:latin typeface="Source Sans Pro"/>
              <a:ea typeface="Source Sans Pro"/>
              <a:cs typeface="Source Sans Pro"/>
              <a:sym typeface="Source Sans Pro"/>
            </a:endParaRPr>
          </a:p>
        </p:txBody>
      </p:sp>
      <p:sp>
        <p:nvSpPr>
          <p:cNvPr id="278" name="Google Shape;278;p4"/>
          <p:cNvSpPr txBox="1"/>
          <p:nvPr/>
        </p:nvSpPr>
        <p:spPr>
          <a:xfrm>
            <a:off x="3077871" y="3311798"/>
            <a:ext cx="674234" cy="233842"/>
          </a:xfrm>
          <a:prstGeom prst="rect">
            <a:avLst/>
          </a:prstGeom>
          <a:solidFill>
            <a:schemeClr val="accent1"/>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dirty="0">
                <a:solidFill>
                  <a:schemeClr val="lt1"/>
                </a:solidFill>
                <a:latin typeface="Source Sans Pro"/>
                <a:ea typeface="Source Sans Pro"/>
                <a:cs typeface="Source Sans Pro"/>
                <a:sym typeface="Source Sans Pro"/>
              </a:rPr>
              <a:t>Nov</a:t>
            </a:r>
            <a:endParaRPr sz="1200" b="0" i="0" u="none" strike="noStrike" cap="none" dirty="0">
              <a:solidFill>
                <a:schemeClr val="lt1"/>
              </a:solidFill>
              <a:latin typeface="Source Sans Pro"/>
              <a:ea typeface="Source Sans Pro"/>
              <a:cs typeface="Source Sans Pro"/>
              <a:sym typeface="Source Sans Pro"/>
            </a:endParaRPr>
          </a:p>
        </p:txBody>
      </p:sp>
      <p:sp>
        <p:nvSpPr>
          <p:cNvPr id="279" name="Google Shape;279;p4"/>
          <p:cNvSpPr txBox="1"/>
          <p:nvPr/>
        </p:nvSpPr>
        <p:spPr>
          <a:xfrm>
            <a:off x="3779640" y="3311798"/>
            <a:ext cx="872471" cy="233842"/>
          </a:xfrm>
          <a:prstGeom prst="rect">
            <a:avLst/>
          </a:prstGeom>
          <a:solidFill>
            <a:schemeClr val="accent1"/>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dirty="0">
                <a:solidFill>
                  <a:schemeClr val="lt1"/>
                </a:solidFill>
                <a:latin typeface="Source Sans Pro"/>
                <a:ea typeface="Source Sans Pro"/>
                <a:cs typeface="Source Sans Pro"/>
                <a:sym typeface="Source Sans Pro"/>
              </a:rPr>
              <a:t>Dec</a:t>
            </a:r>
            <a:endParaRPr sz="1200" b="0" i="0" u="none" strike="noStrike" cap="none" dirty="0">
              <a:solidFill>
                <a:schemeClr val="lt1"/>
              </a:solidFill>
              <a:latin typeface="Source Sans Pro"/>
              <a:ea typeface="Source Sans Pro"/>
              <a:cs typeface="Source Sans Pro"/>
              <a:sym typeface="Source Sans Pro"/>
            </a:endParaRPr>
          </a:p>
        </p:txBody>
      </p:sp>
      <p:sp>
        <p:nvSpPr>
          <p:cNvPr id="280" name="Google Shape;280;p4"/>
          <p:cNvSpPr txBox="1"/>
          <p:nvPr/>
        </p:nvSpPr>
        <p:spPr>
          <a:xfrm>
            <a:off x="4584239" y="2838067"/>
            <a:ext cx="357592" cy="233842"/>
          </a:xfrm>
          <a:prstGeom prst="rect">
            <a:avLst/>
          </a:prstGeom>
          <a:solidFill>
            <a:srgbClr val="CED5E0"/>
          </a:solidFill>
          <a:ln w="9525" cap="flat" cmpd="sng">
            <a:solidFill>
              <a:schemeClr val="lt2"/>
            </a:solidFill>
            <a:prstDash val="solid"/>
            <a:round/>
            <a:headEnd type="none" w="sm" len="sm"/>
            <a:tailEnd type="none" w="sm" len="sm"/>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dirty="0">
                <a:solidFill>
                  <a:schemeClr val="dk2"/>
                </a:solidFill>
                <a:latin typeface="Source Sans Pro"/>
                <a:ea typeface="Source Sans Pro"/>
                <a:cs typeface="Source Sans Pro"/>
                <a:sym typeface="Source Sans Pro"/>
              </a:rPr>
              <a:t>8</a:t>
            </a:r>
            <a:endParaRPr sz="1200" b="0" i="0" u="none" strike="noStrike" cap="none" dirty="0">
              <a:solidFill>
                <a:schemeClr val="dk2"/>
              </a:solidFill>
              <a:latin typeface="Source Sans Pro"/>
              <a:ea typeface="Source Sans Pro"/>
              <a:cs typeface="Source Sans Pro"/>
              <a:sym typeface="Source Sans Pro"/>
            </a:endParaRPr>
          </a:p>
        </p:txBody>
      </p:sp>
      <p:sp>
        <p:nvSpPr>
          <p:cNvPr id="281" name="Google Shape;281;p4"/>
          <p:cNvSpPr txBox="1"/>
          <p:nvPr/>
        </p:nvSpPr>
        <p:spPr>
          <a:xfrm>
            <a:off x="4986656" y="2838067"/>
            <a:ext cx="357592" cy="233842"/>
          </a:xfrm>
          <a:prstGeom prst="rect">
            <a:avLst/>
          </a:prstGeom>
          <a:solidFill>
            <a:srgbClr val="CED5E0"/>
          </a:solidFill>
          <a:ln w="9525" cap="flat" cmpd="sng">
            <a:solidFill>
              <a:schemeClr val="lt2"/>
            </a:solidFill>
            <a:prstDash val="solid"/>
            <a:round/>
            <a:headEnd type="none" w="sm" len="sm"/>
            <a:tailEnd type="none" w="sm" len="sm"/>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dirty="0">
                <a:solidFill>
                  <a:schemeClr val="dk2"/>
                </a:solidFill>
                <a:latin typeface="Source Sans Pro"/>
                <a:ea typeface="Source Sans Pro"/>
                <a:cs typeface="Source Sans Pro"/>
                <a:sym typeface="Source Sans Pro"/>
              </a:rPr>
              <a:t>9</a:t>
            </a:r>
            <a:endParaRPr sz="1200" b="0" i="0" u="none" strike="noStrike" cap="none" dirty="0">
              <a:solidFill>
                <a:schemeClr val="dk2"/>
              </a:solidFill>
              <a:latin typeface="Source Sans Pro"/>
              <a:ea typeface="Source Sans Pro"/>
              <a:cs typeface="Source Sans Pro"/>
              <a:sym typeface="Source Sans Pro"/>
            </a:endParaRPr>
          </a:p>
        </p:txBody>
      </p:sp>
      <p:sp>
        <p:nvSpPr>
          <p:cNvPr id="282" name="Google Shape;282;p4"/>
          <p:cNvSpPr txBox="1"/>
          <p:nvPr/>
        </p:nvSpPr>
        <p:spPr>
          <a:xfrm>
            <a:off x="5389073" y="2838067"/>
            <a:ext cx="357592" cy="233842"/>
          </a:xfrm>
          <a:prstGeom prst="rect">
            <a:avLst/>
          </a:prstGeom>
          <a:solidFill>
            <a:srgbClr val="CED5E0"/>
          </a:solidFill>
          <a:ln w="9525" cap="flat" cmpd="sng">
            <a:solidFill>
              <a:schemeClr val="lt2"/>
            </a:solidFill>
            <a:prstDash val="solid"/>
            <a:round/>
            <a:headEnd type="none" w="sm" len="sm"/>
            <a:tailEnd type="none" w="sm" len="sm"/>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dirty="0">
                <a:solidFill>
                  <a:schemeClr val="dk2"/>
                </a:solidFill>
                <a:latin typeface="Source Sans Pro"/>
                <a:ea typeface="Source Sans Pro"/>
                <a:cs typeface="Source Sans Pro"/>
                <a:sym typeface="Source Sans Pro"/>
              </a:rPr>
              <a:t>10</a:t>
            </a:r>
            <a:endParaRPr sz="1200" b="0" i="0" u="none" strike="noStrike" cap="none" dirty="0">
              <a:solidFill>
                <a:schemeClr val="dk2"/>
              </a:solidFill>
              <a:latin typeface="Source Sans Pro"/>
              <a:ea typeface="Source Sans Pro"/>
              <a:cs typeface="Source Sans Pro"/>
              <a:sym typeface="Source Sans Pro"/>
            </a:endParaRPr>
          </a:p>
        </p:txBody>
      </p:sp>
      <p:sp>
        <p:nvSpPr>
          <p:cNvPr id="283" name="Google Shape;283;p4"/>
          <p:cNvSpPr txBox="1"/>
          <p:nvPr/>
        </p:nvSpPr>
        <p:spPr>
          <a:xfrm>
            <a:off x="5791490" y="2838067"/>
            <a:ext cx="357592" cy="233842"/>
          </a:xfrm>
          <a:prstGeom prst="rect">
            <a:avLst/>
          </a:prstGeom>
          <a:solidFill>
            <a:schemeClr val="accent6"/>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dirty="0">
                <a:solidFill>
                  <a:schemeClr val="dk2"/>
                </a:solidFill>
                <a:latin typeface="Source Sans Pro"/>
                <a:ea typeface="Source Sans Pro"/>
                <a:cs typeface="Source Sans Pro"/>
                <a:sym typeface="Source Sans Pro"/>
              </a:rPr>
              <a:t>11</a:t>
            </a:r>
            <a:endParaRPr sz="1200" b="0" i="0" u="none" strike="noStrike" cap="none" dirty="0">
              <a:solidFill>
                <a:schemeClr val="dk2"/>
              </a:solidFill>
              <a:latin typeface="Source Sans Pro"/>
              <a:ea typeface="Source Sans Pro"/>
              <a:cs typeface="Source Sans Pro"/>
              <a:sym typeface="Source Sans Pro"/>
            </a:endParaRPr>
          </a:p>
        </p:txBody>
      </p:sp>
      <p:sp>
        <p:nvSpPr>
          <p:cNvPr id="284" name="Google Shape;284;p4"/>
          <p:cNvSpPr txBox="1"/>
          <p:nvPr/>
        </p:nvSpPr>
        <p:spPr>
          <a:xfrm>
            <a:off x="4679648" y="3318148"/>
            <a:ext cx="1014301" cy="233842"/>
          </a:xfrm>
          <a:prstGeom prst="rect">
            <a:avLst/>
          </a:prstGeom>
          <a:solidFill>
            <a:schemeClr val="accent1"/>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dirty="0">
                <a:solidFill>
                  <a:schemeClr val="lt1"/>
                </a:solidFill>
                <a:latin typeface="Source Sans Pro"/>
                <a:ea typeface="Source Sans Pro"/>
                <a:cs typeface="Source Sans Pro"/>
                <a:sym typeface="Source Sans Pro"/>
              </a:rPr>
              <a:t>Jan</a:t>
            </a:r>
            <a:endParaRPr sz="1200" b="0" i="0" u="none" strike="noStrike" cap="none" dirty="0">
              <a:solidFill>
                <a:schemeClr val="lt1"/>
              </a:solidFill>
              <a:latin typeface="Source Sans Pro"/>
              <a:ea typeface="Source Sans Pro"/>
              <a:cs typeface="Source Sans Pro"/>
              <a:sym typeface="Source Sans Pro"/>
            </a:endParaRPr>
          </a:p>
        </p:txBody>
      </p:sp>
      <p:sp>
        <p:nvSpPr>
          <p:cNvPr id="285" name="Google Shape;285;p4"/>
          <p:cNvSpPr txBox="1"/>
          <p:nvPr/>
        </p:nvSpPr>
        <p:spPr>
          <a:xfrm>
            <a:off x="5727835" y="3311798"/>
            <a:ext cx="871938" cy="233842"/>
          </a:xfrm>
          <a:prstGeom prst="rect">
            <a:avLst/>
          </a:prstGeom>
          <a:solidFill>
            <a:srgbClr val="0365B9"/>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dirty="0">
                <a:solidFill>
                  <a:srgbClr val="FDFFFD"/>
                </a:solidFill>
                <a:latin typeface="Source Sans Pro"/>
                <a:ea typeface="Source Sans Pro"/>
                <a:cs typeface="Source Sans Pro"/>
                <a:sym typeface="Source Sans Pro"/>
              </a:rPr>
              <a:t>Feb</a:t>
            </a:r>
            <a:endParaRPr sz="1200" b="0" i="0" u="none" strike="noStrike" cap="none" dirty="0">
              <a:solidFill>
                <a:srgbClr val="FDFFFD"/>
              </a:solidFill>
              <a:latin typeface="Source Sans Pro"/>
              <a:ea typeface="Source Sans Pro"/>
              <a:cs typeface="Source Sans Pro"/>
              <a:sym typeface="Source Sans Pro"/>
            </a:endParaRPr>
          </a:p>
        </p:txBody>
      </p:sp>
      <p:sp>
        <p:nvSpPr>
          <p:cNvPr id="286" name="Google Shape;286;p4"/>
          <p:cNvSpPr txBox="1"/>
          <p:nvPr/>
        </p:nvSpPr>
        <p:spPr>
          <a:xfrm>
            <a:off x="1364903" y="3874067"/>
            <a:ext cx="3801217" cy="458547"/>
          </a:xfrm>
          <a:prstGeom prst="rect">
            <a:avLst/>
          </a:prstGeom>
          <a:solidFill>
            <a:srgbClr val="7185A0"/>
          </a:solidFill>
          <a:ln>
            <a:noFill/>
          </a:ln>
        </p:spPr>
        <p:txBody>
          <a:bodyPr spcFirstLastPara="1" wrap="square" lIns="121900" tIns="121900" rIns="121900" bIns="121900" anchor="t" anchorCtr="0">
            <a:spAutoFit/>
          </a:bodyPr>
          <a:lstStyle/>
          <a:p>
            <a:pPr marL="0" marR="0" lvl="0" indent="0" algn="l" rtl="0">
              <a:lnSpc>
                <a:spcPct val="115000"/>
              </a:lnSpc>
              <a:spcBef>
                <a:spcPts val="0"/>
              </a:spcBef>
              <a:spcAft>
                <a:spcPts val="0"/>
              </a:spcAft>
              <a:buClr>
                <a:srgbClr val="FFFFFF"/>
              </a:buClr>
              <a:buSzPts val="1400"/>
              <a:buFont typeface="PT Serif"/>
              <a:buNone/>
            </a:pPr>
            <a:r>
              <a:rPr lang="en-US" sz="1200" b="1" i="0" u="none" strike="noStrike" cap="none" dirty="0">
                <a:solidFill>
                  <a:srgbClr val="FFFFFF"/>
                </a:solidFill>
                <a:latin typeface="Source Sans Pro"/>
                <a:ea typeface="Source Sans Pro"/>
                <a:cs typeface="Source Sans Pro"/>
                <a:sym typeface="Source Sans Pro"/>
              </a:rPr>
              <a:t>DHM - Health Apartment</a:t>
            </a:r>
            <a:endParaRPr sz="1200" b="1" i="0" u="none" strike="noStrike" cap="none" dirty="0">
              <a:solidFill>
                <a:srgbClr val="FFFFFF"/>
              </a:solidFill>
              <a:latin typeface="Source Sans Pro"/>
              <a:ea typeface="Source Sans Pro"/>
              <a:cs typeface="Source Sans Pro"/>
              <a:sym typeface="Source Sans Pro"/>
            </a:endParaRPr>
          </a:p>
        </p:txBody>
      </p:sp>
      <p:sp>
        <p:nvSpPr>
          <p:cNvPr id="287" name="Google Shape;287;p4"/>
          <p:cNvSpPr txBox="1"/>
          <p:nvPr/>
        </p:nvSpPr>
        <p:spPr>
          <a:xfrm>
            <a:off x="429120" y="2237023"/>
            <a:ext cx="711729" cy="184666"/>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dirty="0">
                <a:solidFill>
                  <a:srgbClr val="0467B8"/>
                </a:solidFill>
                <a:latin typeface="Source Sans Pro"/>
                <a:ea typeface="Source Sans Pro"/>
                <a:cs typeface="Source Sans Pro"/>
                <a:sym typeface="Source Sans Pro"/>
              </a:rPr>
              <a:t>PHASE</a:t>
            </a:r>
            <a:endParaRPr sz="1400" b="0" i="0" u="none" strike="noStrike" cap="none" dirty="0">
              <a:solidFill>
                <a:srgbClr val="000000"/>
              </a:solidFill>
              <a:latin typeface="Arial"/>
              <a:ea typeface="Arial"/>
              <a:cs typeface="Arial"/>
              <a:sym typeface="Arial"/>
            </a:endParaRPr>
          </a:p>
        </p:txBody>
      </p:sp>
      <p:sp>
        <p:nvSpPr>
          <p:cNvPr id="288" name="Google Shape;288;p4"/>
          <p:cNvSpPr txBox="1"/>
          <p:nvPr/>
        </p:nvSpPr>
        <p:spPr>
          <a:xfrm>
            <a:off x="429120" y="2900772"/>
            <a:ext cx="711729" cy="184666"/>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dirty="0">
                <a:solidFill>
                  <a:srgbClr val="0467B8"/>
                </a:solidFill>
                <a:latin typeface="Source Sans Pro"/>
                <a:ea typeface="Source Sans Pro"/>
                <a:cs typeface="Source Sans Pro"/>
                <a:sym typeface="Source Sans Pro"/>
              </a:rPr>
              <a:t>SPRINT</a:t>
            </a:r>
            <a:endParaRPr sz="1400" b="0" i="0" u="none" strike="noStrike" cap="none" dirty="0">
              <a:solidFill>
                <a:srgbClr val="000000"/>
              </a:solidFill>
              <a:latin typeface="Arial"/>
              <a:ea typeface="Arial"/>
              <a:cs typeface="Arial"/>
              <a:sym typeface="Arial"/>
            </a:endParaRPr>
          </a:p>
        </p:txBody>
      </p:sp>
      <p:sp>
        <p:nvSpPr>
          <p:cNvPr id="289" name="Google Shape;289;p4"/>
          <p:cNvSpPr txBox="1"/>
          <p:nvPr/>
        </p:nvSpPr>
        <p:spPr>
          <a:xfrm>
            <a:off x="429120" y="3342753"/>
            <a:ext cx="711729" cy="184666"/>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900"/>
              <a:buFont typeface="PT Serif"/>
              <a:buNone/>
            </a:pPr>
            <a:r>
              <a:rPr lang="en-US" sz="1200" b="0" i="0" u="none" strike="noStrike" cap="none" dirty="0">
                <a:solidFill>
                  <a:srgbClr val="0467B8"/>
                </a:solidFill>
                <a:latin typeface="Source Sans Pro"/>
                <a:ea typeface="Source Sans Pro"/>
                <a:cs typeface="Source Sans Pro"/>
                <a:sym typeface="Source Sans Pro"/>
              </a:rPr>
              <a:t>MONTH</a:t>
            </a:r>
            <a:endParaRPr sz="1200" b="0" i="0" u="none" strike="noStrike" cap="none" dirty="0">
              <a:solidFill>
                <a:srgbClr val="0467B8"/>
              </a:solidFill>
              <a:latin typeface="Source Sans Pro"/>
              <a:ea typeface="Source Sans Pro"/>
              <a:cs typeface="Source Sans Pro"/>
              <a:sym typeface="Source Sans Pro"/>
            </a:endParaRPr>
          </a:p>
        </p:txBody>
      </p:sp>
      <p:sp>
        <p:nvSpPr>
          <p:cNvPr id="290" name="Google Shape;290;p4"/>
          <p:cNvSpPr txBox="1"/>
          <p:nvPr/>
        </p:nvSpPr>
        <p:spPr>
          <a:xfrm>
            <a:off x="429120" y="4006965"/>
            <a:ext cx="711729" cy="184666"/>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900"/>
              <a:buFont typeface="PT Serif"/>
              <a:buNone/>
            </a:pPr>
            <a:r>
              <a:rPr lang="en-US" sz="1200" b="0" i="0" u="none" strike="noStrike" cap="none" dirty="0">
                <a:solidFill>
                  <a:srgbClr val="0467B8"/>
                </a:solidFill>
                <a:latin typeface="Source Sans Pro"/>
                <a:ea typeface="Source Sans Pro"/>
                <a:cs typeface="Source Sans Pro"/>
                <a:sym typeface="Source Sans Pro"/>
              </a:rPr>
              <a:t>FOCUS</a:t>
            </a:r>
            <a:endParaRPr sz="1200" b="0" i="0" u="none" strike="noStrike" cap="none" dirty="0">
              <a:solidFill>
                <a:srgbClr val="0467B8"/>
              </a:solidFill>
              <a:latin typeface="Source Sans Pro"/>
              <a:ea typeface="Source Sans Pro"/>
              <a:cs typeface="Source Sans Pro"/>
              <a:sym typeface="Source Sans Pro"/>
            </a:endParaRPr>
          </a:p>
        </p:txBody>
      </p:sp>
      <p:sp>
        <p:nvSpPr>
          <p:cNvPr id="291" name="Google Shape;291;p4"/>
          <p:cNvSpPr txBox="1"/>
          <p:nvPr/>
        </p:nvSpPr>
        <p:spPr>
          <a:xfrm>
            <a:off x="6193907" y="2838067"/>
            <a:ext cx="357592" cy="233842"/>
          </a:xfrm>
          <a:prstGeom prst="rect">
            <a:avLst/>
          </a:prstGeom>
          <a:solidFill>
            <a:schemeClr val="accent6"/>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dirty="0">
                <a:solidFill>
                  <a:schemeClr val="dk2"/>
                </a:solidFill>
                <a:latin typeface="Source Sans Pro"/>
                <a:ea typeface="Source Sans Pro"/>
                <a:cs typeface="Source Sans Pro"/>
                <a:sym typeface="Source Sans Pro"/>
              </a:rPr>
              <a:t>12</a:t>
            </a:r>
            <a:endParaRPr sz="1200" b="0" i="0" u="none" strike="noStrike" cap="none" dirty="0">
              <a:solidFill>
                <a:schemeClr val="dk2"/>
              </a:solidFill>
              <a:latin typeface="Source Sans Pro"/>
              <a:ea typeface="Source Sans Pro"/>
              <a:cs typeface="Source Sans Pro"/>
              <a:sym typeface="Source Sans Pro"/>
            </a:endParaRPr>
          </a:p>
        </p:txBody>
      </p:sp>
      <p:sp>
        <p:nvSpPr>
          <p:cNvPr id="292" name="Google Shape;292;p4"/>
          <p:cNvSpPr txBox="1"/>
          <p:nvPr/>
        </p:nvSpPr>
        <p:spPr>
          <a:xfrm>
            <a:off x="6596324" y="2838067"/>
            <a:ext cx="357592" cy="233842"/>
          </a:xfrm>
          <a:prstGeom prst="rect">
            <a:avLst/>
          </a:prstGeom>
          <a:solidFill>
            <a:schemeClr val="accent6"/>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dirty="0">
                <a:solidFill>
                  <a:schemeClr val="dk2"/>
                </a:solidFill>
                <a:latin typeface="Source Sans Pro"/>
                <a:ea typeface="Source Sans Pro"/>
                <a:cs typeface="Source Sans Pro"/>
                <a:sym typeface="Source Sans Pro"/>
              </a:rPr>
              <a:t>13</a:t>
            </a:r>
            <a:endParaRPr sz="1200" b="0" i="0" u="none" strike="noStrike" cap="none" dirty="0">
              <a:solidFill>
                <a:schemeClr val="dk2"/>
              </a:solidFill>
              <a:latin typeface="Source Sans Pro"/>
              <a:ea typeface="Source Sans Pro"/>
              <a:cs typeface="Source Sans Pro"/>
              <a:sym typeface="Source Sans Pro"/>
            </a:endParaRPr>
          </a:p>
        </p:txBody>
      </p:sp>
      <p:sp>
        <p:nvSpPr>
          <p:cNvPr id="293" name="Google Shape;293;p4"/>
          <p:cNvSpPr txBox="1"/>
          <p:nvPr/>
        </p:nvSpPr>
        <p:spPr>
          <a:xfrm>
            <a:off x="6998741" y="2838067"/>
            <a:ext cx="357592" cy="233842"/>
          </a:xfrm>
          <a:prstGeom prst="rect">
            <a:avLst/>
          </a:prstGeom>
          <a:solidFill>
            <a:schemeClr val="accent6"/>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dirty="0">
                <a:solidFill>
                  <a:schemeClr val="dk2"/>
                </a:solidFill>
                <a:latin typeface="Source Sans Pro"/>
                <a:ea typeface="Source Sans Pro"/>
                <a:cs typeface="Source Sans Pro"/>
                <a:sym typeface="Source Sans Pro"/>
              </a:rPr>
              <a:t>14</a:t>
            </a:r>
            <a:endParaRPr sz="1200" b="0" i="0" u="none" strike="noStrike" cap="none" dirty="0">
              <a:solidFill>
                <a:schemeClr val="dk2"/>
              </a:solidFill>
              <a:latin typeface="Source Sans Pro"/>
              <a:ea typeface="Source Sans Pro"/>
              <a:cs typeface="Source Sans Pro"/>
              <a:sym typeface="Source Sans Pro"/>
            </a:endParaRPr>
          </a:p>
        </p:txBody>
      </p:sp>
      <p:sp>
        <p:nvSpPr>
          <p:cNvPr id="294" name="Google Shape;294;p4"/>
          <p:cNvSpPr txBox="1"/>
          <p:nvPr/>
        </p:nvSpPr>
        <p:spPr>
          <a:xfrm>
            <a:off x="7401158" y="2838067"/>
            <a:ext cx="357592" cy="233842"/>
          </a:xfrm>
          <a:prstGeom prst="rect">
            <a:avLst/>
          </a:prstGeom>
          <a:solidFill>
            <a:schemeClr val="accent6"/>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dirty="0">
                <a:solidFill>
                  <a:schemeClr val="dk2"/>
                </a:solidFill>
                <a:latin typeface="Source Sans Pro"/>
                <a:ea typeface="Source Sans Pro"/>
                <a:cs typeface="Source Sans Pro"/>
                <a:sym typeface="Source Sans Pro"/>
              </a:rPr>
              <a:t>15</a:t>
            </a:r>
            <a:endParaRPr sz="1200" b="0" i="0" u="none" strike="noStrike" cap="none" dirty="0">
              <a:solidFill>
                <a:schemeClr val="dk2"/>
              </a:solidFill>
              <a:latin typeface="Source Sans Pro"/>
              <a:ea typeface="Source Sans Pro"/>
              <a:cs typeface="Source Sans Pro"/>
              <a:sym typeface="Source Sans Pro"/>
            </a:endParaRPr>
          </a:p>
        </p:txBody>
      </p:sp>
      <p:sp>
        <p:nvSpPr>
          <p:cNvPr id="295" name="Google Shape;295;p4"/>
          <p:cNvSpPr txBox="1"/>
          <p:nvPr/>
        </p:nvSpPr>
        <p:spPr>
          <a:xfrm>
            <a:off x="6641014" y="3318148"/>
            <a:ext cx="852888" cy="233842"/>
          </a:xfrm>
          <a:prstGeom prst="rect">
            <a:avLst/>
          </a:prstGeom>
          <a:solidFill>
            <a:schemeClr val="accent6"/>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dirty="0">
                <a:solidFill>
                  <a:schemeClr val="dk2"/>
                </a:solidFill>
                <a:latin typeface="Source Sans Pro"/>
                <a:ea typeface="Source Sans Pro"/>
                <a:cs typeface="Source Sans Pro"/>
                <a:sym typeface="Source Sans Pro"/>
              </a:rPr>
              <a:t>Mar</a:t>
            </a:r>
            <a:endParaRPr sz="1200" b="0" i="0" u="none" strike="noStrike" cap="none" dirty="0">
              <a:solidFill>
                <a:schemeClr val="dk2"/>
              </a:solidFill>
              <a:latin typeface="Source Sans Pro"/>
              <a:ea typeface="Source Sans Pro"/>
              <a:cs typeface="Source Sans Pro"/>
              <a:sym typeface="Source Sans Pro"/>
            </a:endParaRPr>
          </a:p>
        </p:txBody>
      </p:sp>
      <p:sp>
        <p:nvSpPr>
          <p:cNvPr id="296" name="Google Shape;296;p4"/>
          <p:cNvSpPr txBox="1"/>
          <p:nvPr/>
        </p:nvSpPr>
        <p:spPr>
          <a:xfrm>
            <a:off x="7528792" y="3318148"/>
            <a:ext cx="852888" cy="233842"/>
          </a:xfrm>
          <a:prstGeom prst="rect">
            <a:avLst/>
          </a:prstGeom>
          <a:solidFill>
            <a:schemeClr val="accent6"/>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dirty="0">
                <a:solidFill>
                  <a:schemeClr val="dk2"/>
                </a:solidFill>
                <a:latin typeface="Source Sans Pro"/>
                <a:ea typeface="Source Sans Pro"/>
                <a:cs typeface="Source Sans Pro"/>
                <a:sym typeface="Source Sans Pro"/>
              </a:rPr>
              <a:t>Apr</a:t>
            </a:r>
            <a:endParaRPr sz="1200" b="0" i="0" u="none" strike="noStrike" cap="none" dirty="0">
              <a:solidFill>
                <a:schemeClr val="dk2"/>
              </a:solidFill>
              <a:latin typeface="Source Sans Pro"/>
              <a:ea typeface="Source Sans Pro"/>
              <a:cs typeface="Source Sans Pro"/>
              <a:sym typeface="Source Sans Pro"/>
            </a:endParaRPr>
          </a:p>
        </p:txBody>
      </p:sp>
      <p:sp>
        <p:nvSpPr>
          <p:cNvPr id="297" name="Google Shape;297;p4"/>
          <p:cNvSpPr txBox="1"/>
          <p:nvPr/>
        </p:nvSpPr>
        <p:spPr>
          <a:xfrm>
            <a:off x="7803575" y="2838067"/>
            <a:ext cx="357592" cy="233842"/>
          </a:xfrm>
          <a:prstGeom prst="rect">
            <a:avLst/>
          </a:prstGeom>
          <a:solidFill>
            <a:schemeClr val="accent6"/>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dirty="0">
                <a:solidFill>
                  <a:schemeClr val="dk2"/>
                </a:solidFill>
                <a:latin typeface="Source Sans Pro"/>
                <a:ea typeface="Source Sans Pro"/>
                <a:cs typeface="Source Sans Pro"/>
                <a:sym typeface="Source Sans Pro"/>
              </a:rPr>
              <a:t>16</a:t>
            </a:r>
            <a:endParaRPr sz="1200" b="0" i="0" u="none" strike="noStrike" cap="none" dirty="0">
              <a:solidFill>
                <a:schemeClr val="dk2"/>
              </a:solidFill>
              <a:latin typeface="Source Sans Pro"/>
              <a:ea typeface="Source Sans Pro"/>
              <a:cs typeface="Source Sans Pro"/>
              <a:sym typeface="Source Sans Pro"/>
            </a:endParaRPr>
          </a:p>
        </p:txBody>
      </p:sp>
      <p:sp>
        <p:nvSpPr>
          <p:cNvPr id="298" name="Google Shape;298;p4"/>
          <p:cNvSpPr txBox="1"/>
          <p:nvPr/>
        </p:nvSpPr>
        <p:spPr>
          <a:xfrm>
            <a:off x="8205992" y="2838067"/>
            <a:ext cx="357592" cy="233842"/>
          </a:xfrm>
          <a:prstGeom prst="rect">
            <a:avLst/>
          </a:prstGeom>
          <a:solidFill>
            <a:schemeClr val="accent6"/>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dirty="0">
                <a:solidFill>
                  <a:schemeClr val="dk2"/>
                </a:solidFill>
                <a:latin typeface="Source Sans Pro"/>
                <a:ea typeface="Source Sans Pro"/>
                <a:cs typeface="Source Sans Pro"/>
                <a:sym typeface="Source Sans Pro"/>
              </a:rPr>
              <a:t>17</a:t>
            </a:r>
            <a:endParaRPr sz="1200" b="0" i="0" u="none" strike="noStrike" cap="none" dirty="0">
              <a:solidFill>
                <a:schemeClr val="dk2"/>
              </a:solidFill>
              <a:latin typeface="Source Sans Pro"/>
              <a:ea typeface="Source Sans Pro"/>
              <a:cs typeface="Source Sans Pro"/>
              <a:sym typeface="Source Sans Pro"/>
            </a:endParaRPr>
          </a:p>
        </p:txBody>
      </p:sp>
      <p:sp>
        <p:nvSpPr>
          <p:cNvPr id="299" name="Google Shape;299;p4"/>
          <p:cNvSpPr txBox="1"/>
          <p:nvPr/>
        </p:nvSpPr>
        <p:spPr>
          <a:xfrm>
            <a:off x="8608409" y="2838067"/>
            <a:ext cx="357592" cy="233842"/>
          </a:xfrm>
          <a:prstGeom prst="rect">
            <a:avLst/>
          </a:prstGeom>
          <a:solidFill>
            <a:schemeClr val="accent6"/>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dirty="0">
                <a:solidFill>
                  <a:schemeClr val="dk2"/>
                </a:solidFill>
                <a:latin typeface="Source Sans Pro"/>
                <a:ea typeface="Source Sans Pro"/>
                <a:cs typeface="Source Sans Pro"/>
                <a:sym typeface="Source Sans Pro"/>
              </a:rPr>
              <a:t>18</a:t>
            </a:r>
            <a:endParaRPr sz="1200" b="0" i="0" u="none" strike="noStrike" cap="none" dirty="0">
              <a:solidFill>
                <a:schemeClr val="dk2"/>
              </a:solidFill>
              <a:latin typeface="Source Sans Pro"/>
              <a:ea typeface="Source Sans Pro"/>
              <a:cs typeface="Source Sans Pro"/>
              <a:sym typeface="Source Sans Pro"/>
            </a:endParaRPr>
          </a:p>
        </p:txBody>
      </p:sp>
      <p:sp>
        <p:nvSpPr>
          <p:cNvPr id="300" name="Google Shape;300;p4"/>
          <p:cNvSpPr txBox="1"/>
          <p:nvPr/>
        </p:nvSpPr>
        <p:spPr>
          <a:xfrm>
            <a:off x="9010826" y="2838067"/>
            <a:ext cx="357592" cy="233842"/>
          </a:xfrm>
          <a:prstGeom prst="rect">
            <a:avLst/>
          </a:prstGeom>
          <a:solidFill>
            <a:schemeClr val="accent6"/>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dirty="0">
                <a:solidFill>
                  <a:schemeClr val="dk2"/>
                </a:solidFill>
                <a:latin typeface="Source Sans Pro"/>
                <a:ea typeface="Source Sans Pro"/>
                <a:cs typeface="Source Sans Pro"/>
                <a:sym typeface="Source Sans Pro"/>
              </a:rPr>
              <a:t>19</a:t>
            </a:r>
            <a:endParaRPr sz="1200" b="0" i="0" u="none" strike="noStrike" cap="none" dirty="0">
              <a:solidFill>
                <a:schemeClr val="dk2"/>
              </a:solidFill>
              <a:latin typeface="Source Sans Pro"/>
              <a:ea typeface="Source Sans Pro"/>
              <a:cs typeface="Source Sans Pro"/>
              <a:sym typeface="Source Sans Pro"/>
            </a:endParaRPr>
          </a:p>
        </p:txBody>
      </p:sp>
      <p:sp>
        <p:nvSpPr>
          <p:cNvPr id="301" name="Google Shape;301;p4"/>
          <p:cNvSpPr txBox="1"/>
          <p:nvPr/>
        </p:nvSpPr>
        <p:spPr>
          <a:xfrm>
            <a:off x="9413243" y="2838067"/>
            <a:ext cx="357592" cy="233842"/>
          </a:xfrm>
          <a:prstGeom prst="rect">
            <a:avLst/>
          </a:prstGeom>
          <a:solidFill>
            <a:schemeClr val="accent6"/>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dirty="0">
                <a:solidFill>
                  <a:schemeClr val="dk2"/>
                </a:solidFill>
                <a:latin typeface="Source Sans Pro"/>
                <a:ea typeface="Source Sans Pro"/>
                <a:cs typeface="Source Sans Pro"/>
                <a:sym typeface="Source Sans Pro"/>
              </a:rPr>
              <a:t>20</a:t>
            </a:r>
            <a:endParaRPr sz="1200" b="0" i="0" u="none" strike="noStrike" cap="none" dirty="0">
              <a:solidFill>
                <a:schemeClr val="dk2"/>
              </a:solidFill>
              <a:latin typeface="Source Sans Pro"/>
              <a:ea typeface="Source Sans Pro"/>
              <a:cs typeface="Source Sans Pro"/>
              <a:sym typeface="Source Sans Pro"/>
            </a:endParaRPr>
          </a:p>
        </p:txBody>
      </p:sp>
      <p:sp>
        <p:nvSpPr>
          <p:cNvPr id="302" name="Google Shape;302;p4"/>
          <p:cNvSpPr txBox="1"/>
          <p:nvPr/>
        </p:nvSpPr>
        <p:spPr>
          <a:xfrm>
            <a:off x="9815660" y="2838067"/>
            <a:ext cx="357592" cy="233842"/>
          </a:xfrm>
          <a:prstGeom prst="rect">
            <a:avLst/>
          </a:prstGeom>
          <a:solidFill>
            <a:schemeClr val="accent6"/>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dirty="0">
                <a:solidFill>
                  <a:schemeClr val="dk2"/>
                </a:solidFill>
                <a:latin typeface="Source Sans Pro"/>
                <a:ea typeface="Source Sans Pro"/>
                <a:cs typeface="Source Sans Pro"/>
                <a:sym typeface="Source Sans Pro"/>
              </a:rPr>
              <a:t>21</a:t>
            </a:r>
            <a:endParaRPr sz="1200" b="0" i="0" u="none" strike="noStrike" cap="none" dirty="0">
              <a:solidFill>
                <a:schemeClr val="dk2"/>
              </a:solidFill>
              <a:latin typeface="Source Sans Pro"/>
              <a:ea typeface="Source Sans Pro"/>
              <a:cs typeface="Source Sans Pro"/>
              <a:sym typeface="Source Sans Pro"/>
            </a:endParaRPr>
          </a:p>
        </p:txBody>
      </p:sp>
      <p:sp>
        <p:nvSpPr>
          <p:cNvPr id="303" name="Google Shape;303;p4"/>
          <p:cNvSpPr txBox="1"/>
          <p:nvPr/>
        </p:nvSpPr>
        <p:spPr>
          <a:xfrm>
            <a:off x="10218077" y="2838067"/>
            <a:ext cx="357592" cy="233842"/>
          </a:xfrm>
          <a:prstGeom prst="rect">
            <a:avLst/>
          </a:prstGeom>
          <a:solidFill>
            <a:schemeClr val="accent6"/>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dirty="0">
                <a:solidFill>
                  <a:schemeClr val="dk2"/>
                </a:solidFill>
                <a:latin typeface="Source Sans Pro"/>
                <a:ea typeface="Source Sans Pro"/>
                <a:cs typeface="Source Sans Pro"/>
                <a:sym typeface="Source Sans Pro"/>
              </a:rPr>
              <a:t>22</a:t>
            </a:r>
            <a:endParaRPr sz="1200" b="0" i="0" u="none" strike="noStrike" cap="none" dirty="0">
              <a:solidFill>
                <a:schemeClr val="dk2"/>
              </a:solidFill>
              <a:latin typeface="Source Sans Pro"/>
              <a:ea typeface="Source Sans Pro"/>
              <a:cs typeface="Source Sans Pro"/>
              <a:sym typeface="Source Sans Pro"/>
            </a:endParaRPr>
          </a:p>
        </p:txBody>
      </p:sp>
      <p:sp>
        <p:nvSpPr>
          <p:cNvPr id="304" name="Google Shape;304;p4"/>
          <p:cNvSpPr txBox="1"/>
          <p:nvPr/>
        </p:nvSpPr>
        <p:spPr>
          <a:xfrm>
            <a:off x="10620494" y="2838067"/>
            <a:ext cx="357592" cy="233842"/>
          </a:xfrm>
          <a:prstGeom prst="rect">
            <a:avLst/>
          </a:prstGeom>
          <a:solidFill>
            <a:schemeClr val="accent6"/>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dirty="0">
                <a:solidFill>
                  <a:schemeClr val="dk2"/>
                </a:solidFill>
                <a:latin typeface="Source Sans Pro"/>
                <a:ea typeface="Source Sans Pro"/>
                <a:cs typeface="Source Sans Pro"/>
                <a:sym typeface="Source Sans Pro"/>
              </a:rPr>
              <a:t>23</a:t>
            </a:r>
            <a:endParaRPr sz="1200" b="0" i="0" u="none" strike="noStrike" cap="none" dirty="0">
              <a:solidFill>
                <a:schemeClr val="dk2"/>
              </a:solidFill>
              <a:latin typeface="Source Sans Pro"/>
              <a:ea typeface="Source Sans Pro"/>
              <a:cs typeface="Source Sans Pro"/>
              <a:sym typeface="Source Sans Pro"/>
            </a:endParaRPr>
          </a:p>
        </p:txBody>
      </p:sp>
      <p:sp>
        <p:nvSpPr>
          <p:cNvPr id="305" name="Google Shape;305;p4"/>
          <p:cNvSpPr txBox="1"/>
          <p:nvPr/>
        </p:nvSpPr>
        <p:spPr>
          <a:xfrm>
            <a:off x="11022911" y="2838067"/>
            <a:ext cx="357592" cy="233842"/>
          </a:xfrm>
          <a:prstGeom prst="rect">
            <a:avLst/>
          </a:prstGeom>
          <a:solidFill>
            <a:schemeClr val="accent6"/>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dirty="0">
                <a:solidFill>
                  <a:schemeClr val="dk2"/>
                </a:solidFill>
                <a:latin typeface="Source Sans Pro"/>
                <a:ea typeface="Source Sans Pro"/>
                <a:cs typeface="Source Sans Pro"/>
                <a:sym typeface="Source Sans Pro"/>
              </a:rPr>
              <a:t>24</a:t>
            </a:r>
            <a:endParaRPr sz="1200" b="0" i="0" u="none" strike="noStrike" cap="none" dirty="0">
              <a:solidFill>
                <a:schemeClr val="dk2"/>
              </a:solidFill>
              <a:latin typeface="Source Sans Pro"/>
              <a:ea typeface="Source Sans Pro"/>
              <a:cs typeface="Source Sans Pro"/>
              <a:sym typeface="Source Sans Pro"/>
            </a:endParaRPr>
          </a:p>
        </p:txBody>
      </p:sp>
      <p:sp>
        <p:nvSpPr>
          <p:cNvPr id="306" name="Google Shape;306;p4"/>
          <p:cNvSpPr txBox="1"/>
          <p:nvPr/>
        </p:nvSpPr>
        <p:spPr>
          <a:xfrm>
            <a:off x="11425328" y="2838067"/>
            <a:ext cx="357592" cy="233842"/>
          </a:xfrm>
          <a:prstGeom prst="rect">
            <a:avLst/>
          </a:prstGeom>
          <a:solidFill>
            <a:schemeClr val="accent6"/>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dirty="0">
                <a:solidFill>
                  <a:schemeClr val="dk2"/>
                </a:solidFill>
                <a:latin typeface="Source Sans Pro"/>
                <a:ea typeface="Source Sans Pro"/>
                <a:cs typeface="Source Sans Pro"/>
                <a:sym typeface="Source Sans Pro"/>
              </a:rPr>
              <a:t>25</a:t>
            </a:r>
            <a:endParaRPr sz="1200" b="0" i="0" u="none" strike="noStrike" cap="none" dirty="0">
              <a:solidFill>
                <a:schemeClr val="dk2"/>
              </a:solidFill>
              <a:latin typeface="Source Sans Pro"/>
              <a:ea typeface="Source Sans Pro"/>
              <a:cs typeface="Source Sans Pro"/>
              <a:sym typeface="Source Sans Pro"/>
            </a:endParaRPr>
          </a:p>
        </p:txBody>
      </p:sp>
      <p:sp>
        <p:nvSpPr>
          <p:cNvPr id="307" name="Google Shape;307;p4"/>
          <p:cNvSpPr txBox="1"/>
          <p:nvPr/>
        </p:nvSpPr>
        <p:spPr>
          <a:xfrm>
            <a:off x="8416571" y="3318148"/>
            <a:ext cx="661534" cy="233842"/>
          </a:xfrm>
          <a:prstGeom prst="rect">
            <a:avLst/>
          </a:prstGeom>
          <a:solidFill>
            <a:schemeClr val="accent6"/>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dirty="0">
                <a:solidFill>
                  <a:schemeClr val="dk2"/>
                </a:solidFill>
                <a:latin typeface="Source Sans Pro"/>
                <a:ea typeface="Source Sans Pro"/>
                <a:cs typeface="Source Sans Pro"/>
                <a:sym typeface="Source Sans Pro"/>
              </a:rPr>
              <a:t>May</a:t>
            </a:r>
            <a:endParaRPr sz="1200" b="0" i="0" u="none" strike="noStrike" cap="none" dirty="0">
              <a:solidFill>
                <a:schemeClr val="dk2"/>
              </a:solidFill>
              <a:latin typeface="Source Sans Pro"/>
              <a:ea typeface="Source Sans Pro"/>
              <a:cs typeface="Source Sans Pro"/>
              <a:sym typeface="Source Sans Pro"/>
            </a:endParaRPr>
          </a:p>
        </p:txBody>
      </p:sp>
      <p:sp>
        <p:nvSpPr>
          <p:cNvPr id="308" name="Google Shape;308;p4"/>
          <p:cNvSpPr txBox="1"/>
          <p:nvPr/>
        </p:nvSpPr>
        <p:spPr>
          <a:xfrm>
            <a:off x="9113850" y="3318148"/>
            <a:ext cx="891521" cy="233842"/>
          </a:xfrm>
          <a:prstGeom prst="rect">
            <a:avLst/>
          </a:prstGeom>
          <a:solidFill>
            <a:schemeClr val="accent6"/>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dirty="0">
                <a:solidFill>
                  <a:schemeClr val="dk2"/>
                </a:solidFill>
                <a:latin typeface="Source Sans Pro"/>
                <a:ea typeface="Source Sans Pro"/>
                <a:cs typeface="Source Sans Pro"/>
                <a:sym typeface="Source Sans Pro"/>
              </a:rPr>
              <a:t>Jun</a:t>
            </a:r>
            <a:endParaRPr sz="1200" b="0" i="0" u="none" strike="noStrike" cap="none" dirty="0">
              <a:solidFill>
                <a:schemeClr val="dk2"/>
              </a:solidFill>
              <a:latin typeface="Source Sans Pro"/>
              <a:ea typeface="Source Sans Pro"/>
              <a:cs typeface="Source Sans Pro"/>
              <a:sym typeface="Source Sans Pro"/>
            </a:endParaRPr>
          </a:p>
        </p:txBody>
      </p:sp>
      <p:sp>
        <p:nvSpPr>
          <p:cNvPr id="309" name="Google Shape;309;p4"/>
          <p:cNvSpPr txBox="1"/>
          <p:nvPr/>
        </p:nvSpPr>
        <p:spPr>
          <a:xfrm>
            <a:off x="10039728" y="3318148"/>
            <a:ext cx="852888" cy="233842"/>
          </a:xfrm>
          <a:prstGeom prst="rect">
            <a:avLst/>
          </a:prstGeom>
          <a:solidFill>
            <a:schemeClr val="accent6"/>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dirty="0">
                <a:solidFill>
                  <a:schemeClr val="dk2"/>
                </a:solidFill>
                <a:latin typeface="Source Sans Pro"/>
                <a:ea typeface="Source Sans Pro"/>
                <a:cs typeface="Source Sans Pro"/>
                <a:sym typeface="Source Sans Pro"/>
              </a:rPr>
              <a:t>Jul</a:t>
            </a:r>
            <a:endParaRPr sz="1200" b="0" i="0" u="none" strike="noStrike" cap="none" dirty="0">
              <a:solidFill>
                <a:schemeClr val="dk2"/>
              </a:solidFill>
              <a:latin typeface="Source Sans Pro"/>
              <a:ea typeface="Source Sans Pro"/>
              <a:cs typeface="Source Sans Pro"/>
              <a:sym typeface="Source Sans Pro"/>
            </a:endParaRPr>
          </a:p>
        </p:txBody>
      </p:sp>
      <p:sp>
        <p:nvSpPr>
          <p:cNvPr id="310" name="Google Shape;310;p4"/>
          <p:cNvSpPr txBox="1"/>
          <p:nvPr/>
        </p:nvSpPr>
        <p:spPr>
          <a:xfrm>
            <a:off x="10927507" y="3318148"/>
            <a:ext cx="852888" cy="233842"/>
          </a:xfrm>
          <a:prstGeom prst="rect">
            <a:avLst/>
          </a:prstGeom>
          <a:solidFill>
            <a:schemeClr val="accent6"/>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dirty="0">
                <a:solidFill>
                  <a:schemeClr val="dk2"/>
                </a:solidFill>
                <a:latin typeface="Source Sans Pro"/>
                <a:ea typeface="Source Sans Pro"/>
                <a:cs typeface="Source Sans Pro"/>
                <a:sym typeface="Source Sans Pro"/>
              </a:rPr>
              <a:t>Aug</a:t>
            </a:r>
            <a:endParaRPr sz="1200" b="0" i="0" u="none" strike="noStrike" cap="none" dirty="0">
              <a:solidFill>
                <a:schemeClr val="dk2"/>
              </a:solidFill>
              <a:latin typeface="Source Sans Pro"/>
              <a:ea typeface="Source Sans Pro"/>
              <a:cs typeface="Source Sans Pro"/>
              <a:sym typeface="Source Sans Pro"/>
            </a:endParaRPr>
          </a:p>
        </p:txBody>
      </p:sp>
      <p:sp>
        <p:nvSpPr>
          <p:cNvPr id="311" name="Google Shape;311;p4"/>
          <p:cNvSpPr txBox="1"/>
          <p:nvPr/>
        </p:nvSpPr>
        <p:spPr>
          <a:xfrm>
            <a:off x="5185648" y="4475667"/>
            <a:ext cx="2282852" cy="458547"/>
          </a:xfrm>
          <a:prstGeom prst="rect">
            <a:avLst/>
          </a:prstGeom>
          <a:solidFill>
            <a:srgbClr val="0365B9"/>
          </a:solidFill>
          <a:ln>
            <a:noFill/>
          </a:ln>
        </p:spPr>
        <p:txBody>
          <a:bodyPr spcFirstLastPara="1" wrap="square" lIns="121900" tIns="121900" rIns="121900" bIns="121900" anchor="t" anchorCtr="0">
            <a:spAutoFit/>
          </a:bodyPr>
          <a:lstStyle/>
          <a:p>
            <a:pPr marL="0" marR="0" lvl="0" indent="0" algn="l" rtl="0">
              <a:lnSpc>
                <a:spcPct val="115000"/>
              </a:lnSpc>
              <a:spcBef>
                <a:spcPts val="0"/>
              </a:spcBef>
              <a:spcAft>
                <a:spcPts val="0"/>
              </a:spcAft>
              <a:buClr>
                <a:schemeClr val="lt1"/>
              </a:buClr>
              <a:buSzPts val="1200"/>
              <a:buFont typeface="Source Sans Pro"/>
              <a:buNone/>
            </a:pPr>
            <a:r>
              <a:rPr lang="en-US" sz="1200" b="1" i="0" u="none" strike="noStrike" cap="none" dirty="0">
                <a:solidFill>
                  <a:schemeClr val="lt1"/>
                </a:solidFill>
                <a:latin typeface="Source Sans Pro"/>
                <a:ea typeface="Source Sans Pro"/>
                <a:cs typeface="Source Sans Pro"/>
                <a:sym typeface="Source Sans Pro"/>
              </a:rPr>
              <a:t>1095-B Form</a:t>
            </a:r>
            <a:endParaRPr sz="1200" b="1" i="0" u="none" strike="noStrike" cap="none" dirty="0">
              <a:solidFill>
                <a:schemeClr val="lt1"/>
              </a:solidFill>
              <a:latin typeface="Source Sans Pro"/>
              <a:ea typeface="Source Sans Pro"/>
              <a:cs typeface="Source Sans Pro"/>
              <a:sym typeface="Source Sans Pro"/>
            </a:endParaRPr>
          </a:p>
        </p:txBody>
      </p:sp>
      <p:sp>
        <p:nvSpPr>
          <p:cNvPr id="312" name="Google Shape;312;p4"/>
          <p:cNvSpPr txBox="1"/>
          <p:nvPr/>
        </p:nvSpPr>
        <p:spPr>
          <a:xfrm>
            <a:off x="7472462" y="5108089"/>
            <a:ext cx="4310147" cy="430847"/>
          </a:xfrm>
          <a:prstGeom prst="rect">
            <a:avLst/>
          </a:prstGeom>
          <a:solidFill>
            <a:schemeClr val="accent6"/>
          </a:solidFill>
          <a:ln>
            <a:noFill/>
          </a:ln>
        </p:spPr>
        <p:txBody>
          <a:bodyPr spcFirstLastPara="1" wrap="square" lIns="121900" tIns="121900" rIns="121900" bIns="121900" anchor="t" anchorCtr="0">
            <a:spAutoFit/>
          </a:bodyPr>
          <a:lstStyle/>
          <a:p>
            <a:pPr marL="0" marR="0" lvl="0" indent="0" algn="l" rtl="0">
              <a:lnSpc>
                <a:spcPct val="100000"/>
              </a:lnSpc>
              <a:spcBef>
                <a:spcPts val="0"/>
              </a:spcBef>
              <a:spcAft>
                <a:spcPts val="0"/>
              </a:spcAft>
              <a:buClr>
                <a:srgbClr val="000000"/>
              </a:buClr>
              <a:buSzPts val="900"/>
              <a:buFont typeface="PT Serif"/>
              <a:buNone/>
            </a:pPr>
            <a:r>
              <a:rPr lang="en-US" sz="1200" b="1" i="0" u="none" strike="noStrike" cap="none" dirty="0">
                <a:solidFill>
                  <a:schemeClr val="dk2"/>
                </a:solidFill>
                <a:latin typeface="Source Sans Pro"/>
                <a:ea typeface="Source Sans Pro"/>
                <a:cs typeface="Source Sans Pro"/>
                <a:sym typeface="Source Sans Pro"/>
              </a:rPr>
              <a:t>TBD</a:t>
            </a:r>
            <a:endParaRPr sz="1200" b="1" i="0" u="none" strike="noStrike" cap="none" dirty="0">
              <a:solidFill>
                <a:schemeClr val="dk2"/>
              </a:solidFill>
              <a:latin typeface="Source Sans Pro"/>
              <a:ea typeface="Source Sans Pro"/>
              <a:cs typeface="Source Sans Pro"/>
              <a:sym typeface="Source Sans Pro"/>
            </a:endParaRPr>
          </a:p>
        </p:txBody>
      </p:sp>
      <p:sp>
        <p:nvSpPr>
          <p:cNvPr id="313" name="Google Shape;313;p4"/>
          <p:cNvSpPr txBox="1"/>
          <p:nvPr/>
        </p:nvSpPr>
        <p:spPr>
          <a:xfrm>
            <a:off x="4918343" y="2149475"/>
            <a:ext cx="27432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565956"/>
              </a:buClr>
              <a:buSzPts val="1400"/>
              <a:buFont typeface="PT Serif"/>
              <a:buNone/>
            </a:pPr>
            <a:r>
              <a:rPr lang="en-US" sz="1400" b="0" i="0" u="none" strike="noStrike" cap="none" dirty="0">
                <a:solidFill>
                  <a:srgbClr val="565956"/>
                </a:solidFill>
                <a:latin typeface="PT Serif"/>
                <a:ea typeface="PT Serif"/>
                <a:cs typeface="PT Serif"/>
                <a:sym typeface="PT Serif"/>
              </a:rPr>
              <a:t>CY 2022</a:t>
            </a:r>
            <a:endParaRPr sz="1800" b="0" i="0" u="none" strike="noStrike" cap="none" dirty="0">
              <a:solidFill>
                <a:schemeClr val="dk1"/>
              </a:solidFill>
              <a:latin typeface="Calibri"/>
              <a:ea typeface="Calibri"/>
              <a:cs typeface="Calibri"/>
              <a:sym typeface="Calibri"/>
            </a:endParaRPr>
          </a:p>
        </p:txBody>
      </p:sp>
      <p:sp>
        <p:nvSpPr>
          <p:cNvPr id="314" name="Google Shape;314;p4"/>
          <p:cNvSpPr txBox="1"/>
          <p:nvPr/>
        </p:nvSpPr>
        <p:spPr>
          <a:xfrm>
            <a:off x="1262556" y="2143124"/>
            <a:ext cx="27432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565956"/>
              </a:buClr>
              <a:buSzPts val="1400"/>
              <a:buFont typeface="PT Serif"/>
              <a:buNone/>
            </a:pPr>
            <a:r>
              <a:rPr lang="en-US" sz="1400" b="0" i="0" u="none" strike="noStrike" cap="none" dirty="0">
                <a:solidFill>
                  <a:srgbClr val="565956"/>
                </a:solidFill>
                <a:latin typeface="PT Serif"/>
                <a:ea typeface="PT Serif"/>
                <a:cs typeface="PT Serif"/>
                <a:sym typeface="PT Serif"/>
              </a:rPr>
              <a:t>CY 2021</a:t>
            </a:r>
            <a:endParaRPr sz="1800" b="0" i="0" u="none" strike="noStrike" cap="none" dirty="0">
              <a:solidFill>
                <a:schemeClr val="dk1"/>
              </a:solidFill>
              <a:latin typeface="Calibri"/>
              <a:ea typeface="Calibri"/>
              <a:cs typeface="Calibri"/>
              <a:sym typeface="Calibri"/>
            </a:endParaRPr>
          </a:p>
        </p:txBody>
      </p:sp>
      <p:grpSp>
        <p:nvGrpSpPr>
          <p:cNvPr id="315" name="Google Shape;315;p4"/>
          <p:cNvGrpSpPr/>
          <p:nvPr/>
        </p:nvGrpSpPr>
        <p:grpSpPr>
          <a:xfrm>
            <a:off x="5496896" y="1450975"/>
            <a:ext cx="1365250" cy="4477125"/>
            <a:chOff x="4987925" y="1349375"/>
            <a:chExt cx="1365250" cy="4477125"/>
          </a:xfrm>
        </p:grpSpPr>
        <p:cxnSp>
          <p:nvCxnSpPr>
            <p:cNvPr id="316" name="Google Shape;316;p4"/>
            <p:cNvCxnSpPr/>
            <p:nvPr/>
          </p:nvCxnSpPr>
          <p:spPr>
            <a:xfrm>
              <a:off x="5674560" y="1552150"/>
              <a:ext cx="8833" cy="4274350"/>
            </a:xfrm>
            <a:prstGeom prst="straightConnector1">
              <a:avLst/>
            </a:prstGeom>
            <a:noFill/>
            <a:ln w="12700" cap="flat" cmpd="sng">
              <a:solidFill>
                <a:srgbClr val="A1AEBF"/>
              </a:solidFill>
              <a:prstDash val="solid"/>
              <a:round/>
              <a:headEnd type="none" w="sm" len="sm"/>
              <a:tailEnd type="none" w="sm" len="sm"/>
            </a:ln>
          </p:spPr>
        </p:cxnSp>
        <p:grpSp>
          <p:nvGrpSpPr>
            <p:cNvPr id="317" name="Google Shape;317;p4"/>
            <p:cNvGrpSpPr/>
            <p:nvPr/>
          </p:nvGrpSpPr>
          <p:grpSpPr>
            <a:xfrm>
              <a:off x="4987925" y="1349375"/>
              <a:ext cx="1365250" cy="479425"/>
              <a:chOff x="5108575" y="1381125"/>
              <a:chExt cx="1365250" cy="479425"/>
            </a:xfrm>
          </p:grpSpPr>
          <p:sp>
            <p:nvSpPr>
              <p:cNvPr id="318" name="Google Shape;318;p4"/>
              <p:cNvSpPr/>
              <p:nvPr/>
            </p:nvSpPr>
            <p:spPr>
              <a:xfrm>
                <a:off x="5108575" y="1381125"/>
                <a:ext cx="1365250" cy="393700"/>
              </a:xfrm>
              <a:prstGeom prst="roundRect">
                <a:avLst>
                  <a:gd name="adj" fmla="val 16667"/>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Source Sans Pro"/>
                  <a:buNone/>
                </a:pPr>
                <a:r>
                  <a:rPr lang="en-US" sz="1400" b="0" i="0" u="none" strike="noStrike" cap="none" dirty="0">
                    <a:solidFill>
                      <a:schemeClr val="dk1"/>
                    </a:solidFill>
                    <a:latin typeface="Source Sans Pro"/>
                    <a:ea typeface="Source Sans Pro"/>
                    <a:cs typeface="Source Sans Pro"/>
                    <a:sym typeface="Source Sans Pro"/>
                  </a:rPr>
                  <a:t>We are here</a:t>
                </a:r>
                <a:endParaRPr sz="1400" b="0" i="0" u="none" strike="noStrike" cap="none" dirty="0">
                  <a:solidFill>
                    <a:schemeClr val="dk1"/>
                  </a:solidFill>
                  <a:latin typeface="Arial"/>
                  <a:ea typeface="Arial"/>
                  <a:cs typeface="Arial"/>
                  <a:sym typeface="Arial"/>
                </a:endParaRPr>
              </a:p>
            </p:txBody>
          </p:sp>
          <p:sp>
            <p:nvSpPr>
              <p:cNvPr id="319" name="Google Shape;319;p4"/>
              <p:cNvSpPr/>
              <p:nvPr/>
            </p:nvSpPr>
            <p:spPr>
              <a:xfrm rot="10800000">
                <a:off x="5711698" y="1778000"/>
                <a:ext cx="171449" cy="82550"/>
              </a:xfrm>
              <a:prstGeom prst="triangle">
                <a:avLst>
                  <a:gd name="adj" fmla="val 50000"/>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dirty="0">
                  <a:solidFill>
                    <a:schemeClr val="lt1"/>
                  </a:solidFill>
                  <a:latin typeface="Arial"/>
                  <a:ea typeface="Arial"/>
                  <a:cs typeface="Arial"/>
                  <a:sym typeface="Arial"/>
                </a:endParaRPr>
              </a:p>
            </p:txBody>
          </p:sp>
        </p:gr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Google Shape;324;p5"/>
          <p:cNvSpPr txBox="1">
            <a:spLocks noGrp="1"/>
          </p:cNvSpPr>
          <p:nvPr>
            <p:ph type="ctrTitle"/>
          </p:nvPr>
        </p:nvSpPr>
        <p:spPr>
          <a:xfrm>
            <a:off x="248880" y="2938176"/>
            <a:ext cx="7261656" cy="1632577"/>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6600"/>
              <a:buFont typeface="PT Serif"/>
              <a:buNone/>
            </a:pPr>
            <a:r>
              <a:rPr lang="en-US" dirty="0"/>
              <a:t>1095-B Overview</a:t>
            </a:r>
            <a:endParaRPr dirty="0"/>
          </a:p>
        </p:txBody>
      </p:sp>
      <p:sp>
        <p:nvSpPr>
          <p:cNvPr id="325" name="Google Shape;325;p5"/>
          <p:cNvSpPr txBox="1">
            <a:spLocks noGrp="1"/>
          </p:cNvSpPr>
          <p:nvPr>
            <p:ph type="body" idx="1"/>
          </p:nvPr>
        </p:nvSpPr>
        <p:spPr>
          <a:xfrm>
            <a:off x="341868" y="2523777"/>
            <a:ext cx="4246607" cy="366651"/>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lt1"/>
              </a:buClr>
              <a:buSzPts val="1600"/>
              <a:buNone/>
            </a:pPr>
            <a:r>
              <a:rPr lang="en-US" dirty="0"/>
              <a:t>SPRINT 2 DEMO</a:t>
            </a:r>
            <a:endParaRPr dirty="0"/>
          </a:p>
        </p:txBody>
      </p:sp>
      <p:sp>
        <p:nvSpPr>
          <p:cNvPr id="326" name="Google Shape;326;p5"/>
          <p:cNvSpPr txBox="1">
            <a:spLocks noGrp="1"/>
          </p:cNvSpPr>
          <p:nvPr>
            <p:ph type="sldNum" idx="12"/>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5</a:t>
            </a:fld>
            <a:endParaRPr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30"/>
        <p:cNvGrpSpPr/>
        <p:nvPr/>
      </p:nvGrpSpPr>
      <p:grpSpPr>
        <a:xfrm>
          <a:off x="0" y="0"/>
          <a:ext cx="0" cy="0"/>
          <a:chOff x="0" y="0"/>
          <a:chExt cx="0" cy="0"/>
        </a:xfrm>
      </p:grpSpPr>
      <p:sp>
        <p:nvSpPr>
          <p:cNvPr id="331" name="Google Shape;331;p6"/>
          <p:cNvSpPr txBox="1">
            <a:spLocks noGrp="1"/>
          </p:cNvSpPr>
          <p:nvPr>
            <p:ph type="body" idx="1"/>
          </p:nvPr>
        </p:nvSpPr>
        <p:spPr>
          <a:xfrm>
            <a:off x="327995" y="1721708"/>
            <a:ext cx="5336436" cy="435133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SzPts val="1400"/>
              <a:buNone/>
            </a:pPr>
            <a:r>
              <a:rPr lang="en-US" dirty="0"/>
              <a:t>Digitize 1095-B form on VA.gov so Veterans can easily access the form and download the form for their records.</a:t>
            </a:r>
            <a:endParaRPr dirty="0"/>
          </a:p>
          <a:p>
            <a:pPr marL="0" lvl="0" indent="0" algn="l" rtl="0">
              <a:lnSpc>
                <a:spcPct val="90000"/>
              </a:lnSpc>
              <a:spcBef>
                <a:spcPts val="1000"/>
              </a:spcBef>
              <a:spcAft>
                <a:spcPts val="0"/>
              </a:spcAft>
              <a:buSzPts val="1400"/>
              <a:buNone/>
            </a:pPr>
            <a:endParaRPr dirty="0"/>
          </a:p>
          <a:p>
            <a:pPr marL="0" lvl="0" indent="0" algn="l" rtl="0">
              <a:lnSpc>
                <a:spcPct val="90000"/>
              </a:lnSpc>
              <a:spcBef>
                <a:spcPts val="1000"/>
              </a:spcBef>
              <a:spcAft>
                <a:spcPts val="0"/>
              </a:spcAft>
              <a:buSzPts val="1400"/>
              <a:buNone/>
            </a:pPr>
            <a:r>
              <a:rPr lang="en-US" dirty="0"/>
              <a:t>Goal: April 1</a:t>
            </a:r>
            <a:r>
              <a:rPr lang="en-US" baseline="30000" dirty="0"/>
              <a:t>st</a:t>
            </a:r>
            <a:r>
              <a:rPr lang="en-US" dirty="0"/>
              <a:t> MVP launch</a:t>
            </a:r>
            <a:endParaRPr dirty="0"/>
          </a:p>
        </p:txBody>
      </p:sp>
      <p:sp>
        <p:nvSpPr>
          <p:cNvPr id="333" name="Google Shape;333;p6"/>
          <p:cNvSpPr txBox="1">
            <a:spLocks noGrp="1"/>
          </p:cNvSpPr>
          <p:nvPr>
            <p:ph type="title"/>
          </p:nvPr>
        </p:nvSpPr>
        <p:spPr>
          <a:xfrm>
            <a:off x="312812" y="831349"/>
            <a:ext cx="11353800" cy="746983"/>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3600"/>
              <a:buFont typeface="PT Serif"/>
              <a:buNone/>
            </a:pPr>
            <a:r>
              <a:rPr lang="en-US" dirty="0"/>
              <a:t>Project objectives</a:t>
            </a:r>
            <a:endParaRPr dirty="0"/>
          </a:p>
        </p:txBody>
      </p:sp>
      <p:sp>
        <p:nvSpPr>
          <p:cNvPr id="334" name="Google Shape;334;p6"/>
          <p:cNvSpPr txBox="1">
            <a:spLocks noGrp="1"/>
          </p:cNvSpPr>
          <p:nvPr>
            <p:ph type="body" idx="3"/>
          </p:nvPr>
        </p:nvSpPr>
        <p:spPr>
          <a:xfrm>
            <a:off x="327680" y="486053"/>
            <a:ext cx="4246607" cy="366651"/>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1400"/>
              <a:buNone/>
            </a:pPr>
            <a:r>
              <a:rPr lang="en-US" dirty="0"/>
              <a:t>OVERVIEW</a:t>
            </a:r>
            <a:endParaRPr dirty="0"/>
          </a:p>
        </p:txBody>
      </p:sp>
      <p:sp>
        <p:nvSpPr>
          <p:cNvPr id="337" name="Google Shape;337;p6"/>
          <p:cNvSpPr txBox="1"/>
          <p:nvPr/>
        </p:nvSpPr>
        <p:spPr>
          <a:xfrm>
            <a:off x="419100" y="6408650"/>
            <a:ext cx="2723465" cy="276999"/>
          </a:xfrm>
          <a:prstGeom prst="rect">
            <a:avLst/>
          </a:prstGeom>
          <a:noFill/>
          <a:ln>
            <a:noFill/>
          </a:ln>
        </p:spPr>
        <p:txBody>
          <a:bodyPr spcFirstLastPara="1" wrap="square" lIns="0" tIns="45700" rIns="91425" bIns="45700" anchor="t" anchorCtr="0">
            <a:spAutoFit/>
          </a:bodyPr>
          <a:lstStyle/>
          <a:p>
            <a:pPr marL="0" marR="0" lvl="0" indent="0" algn="l" rtl="0">
              <a:spcBef>
                <a:spcPts val="0"/>
              </a:spcBef>
              <a:spcAft>
                <a:spcPts val="0"/>
              </a:spcAft>
              <a:buNone/>
            </a:pPr>
            <a:r>
              <a:rPr lang="en-US" sz="1200" b="0" i="0" u="none" strike="noStrike" cap="none" dirty="0">
                <a:solidFill>
                  <a:srgbClr val="747C74"/>
                </a:solidFill>
                <a:latin typeface="Source Sans Pro"/>
                <a:ea typeface="Source Sans Pro"/>
                <a:cs typeface="Source Sans Pro"/>
                <a:sym typeface="Source Sans Pro"/>
              </a:rPr>
              <a:t>02-22 Sprint 2 Demo</a:t>
            </a:r>
            <a:endParaRPr sz="1200" b="0" i="0" u="none" strike="noStrike" cap="none" dirty="0">
              <a:solidFill>
                <a:srgbClr val="747C74"/>
              </a:solidFill>
              <a:latin typeface="Calibri"/>
              <a:ea typeface="Calibri"/>
              <a:cs typeface="Calibri"/>
              <a:sym typeface="Calibri"/>
            </a:endParaRPr>
          </a:p>
        </p:txBody>
      </p:sp>
      <p:pic>
        <p:nvPicPr>
          <p:cNvPr id="338" name="Google Shape;338;p6"/>
          <p:cNvPicPr preferRelativeResize="0"/>
          <p:nvPr/>
        </p:nvPicPr>
        <p:blipFill rotWithShape="1">
          <a:blip r:embed="rId3">
            <a:alphaModFix/>
          </a:blip>
          <a:srcRect l="5900" r="34664"/>
          <a:stretch/>
        </p:blipFill>
        <p:spPr>
          <a:xfrm>
            <a:off x="6855565" y="14515"/>
            <a:ext cx="5336436" cy="6858000"/>
          </a:xfrm>
          <a:prstGeom prst="rect">
            <a:avLst/>
          </a:prstGeom>
          <a:noFill/>
          <a:ln>
            <a:noFill/>
          </a:ln>
        </p:spPr>
      </p:pic>
      <p:sp>
        <p:nvSpPr>
          <p:cNvPr id="3" name="Google Shape;263;p4">
            <a:extLst>
              <a:ext uri="{FF2B5EF4-FFF2-40B4-BE49-F238E27FC236}">
                <a16:creationId xmlns:a16="http://schemas.microsoft.com/office/drawing/2014/main" id="{66006C5B-9348-4EDF-A4CD-C4D1A1D98F6F}"/>
              </a:ext>
            </a:extLst>
          </p:cNvPr>
          <p:cNvSpPr txBox="1">
            <a:spLocks noGrp="1"/>
          </p:cNvSpPr>
          <p:nvPr>
            <p:ph type="sldNum" idx="12"/>
          </p:nvPr>
        </p:nvSpPr>
        <p:spPr>
          <a:xfrm>
            <a:off x="11474969" y="6363970"/>
            <a:ext cx="406052"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atin typeface="Source Sans Pro"/>
                <a:ea typeface="Source Sans Pro"/>
                <a:cs typeface="Source Sans Pro"/>
                <a:sym typeface="Source Sans Pro"/>
              </a:rPr>
              <a:t>6</a:t>
            </a:fld>
            <a:endParaRPr dirty="0">
              <a:latin typeface="Source Sans Pro"/>
              <a:ea typeface="Source Sans Pro"/>
              <a:cs typeface="Source Sans Pro"/>
              <a:sym typeface="Source Sans Pro"/>
            </a:endParaRPr>
          </a:p>
        </p:txBody>
      </p:sp>
      <p:sp>
        <p:nvSpPr>
          <p:cNvPr id="4" name="Google Shape;264;p4">
            <a:extLst>
              <a:ext uri="{FF2B5EF4-FFF2-40B4-BE49-F238E27FC236}">
                <a16:creationId xmlns:a16="http://schemas.microsoft.com/office/drawing/2014/main" id="{8A222FD3-0C71-47F8-8E70-78DCD7F2B113}"/>
              </a:ext>
            </a:extLst>
          </p:cNvPr>
          <p:cNvSpPr txBox="1"/>
          <p:nvPr/>
        </p:nvSpPr>
        <p:spPr>
          <a:xfrm>
            <a:off x="8917360" y="6408650"/>
            <a:ext cx="2723465" cy="276999"/>
          </a:xfrm>
          <a:prstGeom prst="rect">
            <a:avLst/>
          </a:prstGeom>
          <a:noFill/>
          <a:ln>
            <a:noFill/>
          </a:ln>
        </p:spPr>
        <p:txBody>
          <a:bodyPr spcFirstLastPara="1" wrap="square" lIns="91425" tIns="45700" rIns="91425" bIns="45700" anchor="t" anchorCtr="0">
            <a:spAutoFit/>
          </a:bodyPr>
          <a:lstStyle/>
          <a:p>
            <a:pPr marL="0" marR="0" lvl="0" indent="0" algn="r">
              <a:spcBef>
                <a:spcPts val="0"/>
              </a:spcBef>
              <a:spcAft>
                <a:spcPts val="0"/>
              </a:spcAft>
              <a:buNone/>
            </a:pPr>
            <a:r>
              <a:rPr lang="en-US" sz="1200" dirty="0">
                <a:solidFill>
                  <a:srgbClr val="747C74"/>
                </a:solidFill>
                <a:latin typeface="Source Sans Pro"/>
                <a:ea typeface="Source Sans Pro"/>
                <a:sym typeface="Source Sans Pro"/>
              </a:rPr>
              <a:t>Overview</a:t>
            </a:r>
            <a:endParaRPr 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42"/>
        <p:cNvGrpSpPr/>
        <p:nvPr/>
      </p:nvGrpSpPr>
      <p:grpSpPr>
        <a:xfrm>
          <a:off x="0" y="0"/>
          <a:ext cx="0" cy="0"/>
          <a:chOff x="0" y="0"/>
          <a:chExt cx="0" cy="0"/>
        </a:xfrm>
      </p:grpSpPr>
      <p:sp>
        <p:nvSpPr>
          <p:cNvPr id="343" name="Google Shape;343;p7"/>
          <p:cNvSpPr/>
          <p:nvPr/>
        </p:nvSpPr>
        <p:spPr>
          <a:xfrm>
            <a:off x="4526433" y="1762264"/>
            <a:ext cx="2129443" cy="4351175"/>
          </a:xfrm>
          <a:prstGeom prst="rect">
            <a:avLst/>
          </a:prstGeom>
          <a:solidFill>
            <a:srgbClr val="D3E9FF">
              <a:alpha val="4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900"/>
              <a:buFont typeface="Calibri"/>
              <a:buNone/>
            </a:pPr>
            <a:endParaRPr sz="900" b="0" i="0" u="none" strike="noStrike" cap="none" dirty="0">
              <a:solidFill>
                <a:srgbClr val="FDFFFD"/>
              </a:solidFill>
              <a:latin typeface="PT Serif"/>
              <a:ea typeface="PT Serif"/>
              <a:cs typeface="PT Serif"/>
              <a:sym typeface="PT Serif"/>
            </a:endParaRPr>
          </a:p>
        </p:txBody>
      </p:sp>
      <p:sp>
        <p:nvSpPr>
          <p:cNvPr id="344" name="Google Shape;344;p7"/>
          <p:cNvSpPr txBox="1">
            <a:spLocks noGrp="1"/>
          </p:cNvSpPr>
          <p:nvPr>
            <p:ph type="title"/>
          </p:nvPr>
        </p:nvSpPr>
        <p:spPr>
          <a:xfrm>
            <a:off x="287025" y="380189"/>
            <a:ext cx="11353800" cy="746983"/>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3600"/>
              <a:buFont typeface="PT Serif"/>
              <a:buNone/>
            </a:pPr>
            <a:r>
              <a:rPr lang="en-US" dirty="0"/>
              <a:t>1095-B Project status &amp; workplan</a:t>
            </a:r>
            <a:endParaRPr dirty="0"/>
          </a:p>
        </p:txBody>
      </p:sp>
      <p:sp>
        <p:nvSpPr>
          <p:cNvPr id="345" name="Google Shape;345;p7"/>
          <p:cNvSpPr txBox="1">
            <a:spLocks noGrp="1"/>
          </p:cNvSpPr>
          <p:nvPr>
            <p:ph type="sldNum" idx="12"/>
          </p:nvPr>
        </p:nvSpPr>
        <p:spPr>
          <a:xfrm>
            <a:off x="11474969" y="6363970"/>
            <a:ext cx="406052"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atin typeface="Source Sans Pro"/>
                <a:ea typeface="Source Sans Pro"/>
                <a:cs typeface="Source Sans Pro"/>
                <a:sym typeface="Source Sans Pro"/>
              </a:rPr>
              <a:t>7</a:t>
            </a:fld>
            <a:endParaRPr dirty="0">
              <a:latin typeface="Source Sans Pro"/>
              <a:ea typeface="Source Sans Pro"/>
              <a:cs typeface="Source Sans Pro"/>
              <a:sym typeface="Source Sans Pro"/>
            </a:endParaRPr>
          </a:p>
        </p:txBody>
      </p:sp>
      <p:sp>
        <p:nvSpPr>
          <p:cNvPr id="346" name="Google Shape;346;p7"/>
          <p:cNvSpPr txBox="1"/>
          <p:nvPr/>
        </p:nvSpPr>
        <p:spPr>
          <a:xfrm>
            <a:off x="8917360" y="6408650"/>
            <a:ext cx="2723465" cy="276999"/>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Clr>
                <a:srgbClr val="747C74"/>
              </a:buClr>
              <a:buSzPts val="1200"/>
              <a:buFont typeface="Source Sans Pro"/>
              <a:buNone/>
            </a:pPr>
            <a:r>
              <a:rPr lang="en-US" sz="1200" b="0" i="0" u="none" strike="noStrike" cap="none" dirty="0">
                <a:solidFill>
                  <a:srgbClr val="747C74"/>
                </a:solidFill>
                <a:latin typeface="Source Sans Pro"/>
                <a:ea typeface="Source Sans Pro"/>
                <a:cs typeface="Source Sans Pro"/>
                <a:sym typeface="Source Sans Pro"/>
              </a:rPr>
              <a:t>Overview</a:t>
            </a:r>
            <a:endParaRPr sz="1800" b="0" i="0" u="none" strike="noStrike" cap="none" dirty="0">
              <a:solidFill>
                <a:schemeClr val="dk1"/>
              </a:solidFill>
              <a:latin typeface="Calibri"/>
              <a:ea typeface="Calibri"/>
              <a:cs typeface="Calibri"/>
              <a:sym typeface="Calibri"/>
            </a:endParaRPr>
          </a:p>
        </p:txBody>
      </p:sp>
      <p:sp>
        <p:nvSpPr>
          <p:cNvPr id="347" name="Google Shape;347;p7"/>
          <p:cNvSpPr txBox="1"/>
          <p:nvPr/>
        </p:nvSpPr>
        <p:spPr>
          <a:xfrm>
            <a:off x="419100" y="6408650"/>
            <a:ext cx="2723465" cy="276999"/>
          </a:xfrm>
          <a:prstGeom prst="rect">
            <a:avLst/>
          </a:prstGeom>
          <a:noFill/>
          <a:ln>
            <a:noFill/>
          </a:ln>
        </p:spPr>
        <p:txBody>
          <a:bodyPr spcFirstLastPara="1" wrap="square" lIns="0" tIns="45700" rIns="91425" bIns="45700" anchor="t" anchorCtr="0">
            <a:spAutoFit/>
          </a:bodyPr>
          <a:lstStyle/>
          <a:p>
            <a:pPr marL="0" marR="0" lvl="0" indent="0" algn="l" rtl="0">
              <a:spcBef>
                <a:spcPts val="0"/>
              </a:spcBef>
              <a:spcAft>
                <a:spcPts val="0"/>
              </a:spcAft>
              <a:buNone/>
            </a:pPr>
            <a:r>
              <a:rPr lang="en-US" sz="1200" b="0" i="0" u="none" strike="noStrike" cap="none" dirty="0">
                <a:solidFill>
                  <a:srgbClr val="747C74"/>
                </a:solidFill>
                <a:latin typeface="Source Sans Pro"/>
                <a:ea typeface="Source Sans Pro"/>
                <a:cs typeface="Source Sans Pro"/>
                <a:sym typeface="Source Sans Pro"/>
              </a:rPr>
              <a:t>02-22 Sprint 2 Demo</a:t>
            </a:r>
            <a:endParaRPr sz="1200" b="0" i="0" u="none" strike="noStrike" cap="none" dirty="0">
              <a:solidFill>
                <a:srgbClr val="747C74"/>
              </a:solidFill>
              <a:latin typeface="Calibri"/>
              <a:ea typeface="Calibri"/>
              <a:cs typeface="Calibri"/>
              <a:sym typeface="Calibri"/>
            </a:endParaRPr>
          </a:p>
        </p:txBody>
      </p:sp>
      <p:grpSp>
        <p:nvGrpSpPr>
          <p:cNvPr id="348" name="Google Shape;348;p7"/>
          <p:cNvGrpSpPr/>
          <p:nvPr/>
        </p:nvGrpSpPr>
        <p:grpSpPr>
          <a:xfrm>
            <a:off x="8630080" y="559483"/>
            <a:ext cx="2871358" cy="431734"/>
            <a:chOff x="8363380" y="969519"/>
            <a:chExt cx="2871358" cy="431734"/>
          </a:xfrm>
        </p:grpSpPr>
        <p:sp>
          <p:nvSpPr>
            <p:cNvPr id="349" name="Google Shape;349;p7"/>
            <p:cNvSpPr/>
            <p:nvPr/>
          </p:nvSpPr>
          <p:spPr>
            <a:xfrm>
              <a:off x="10598367" y="975869"/>
              <a:ext cx="195608" cy="194198"/>
            </a:xfrm>
            <a:prstGeom prst="diamond">
              <a:avLst/>
            </a:prstGeom>
            <a:solidFill>
              <a:schemeClr val="accent4"/>
            </a:solidFill>
            <a:ln w="9525" cap="flat" cmpd="sng">
              <a:solidFill>
                <a:schemeClr val="lt1"/>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chemeClr val="dk1"/>
                </a:buClr>
                <a:buSzPts val="700"/>
                <a:buFont typeface="Calibri"/>
                <a:buNone/>
              </a:pPr>
              <a:endParaRPr sz="700" b="0" i="0" u="none" strike="noStrike" cap="none" dirty="0">
                <a:solidFill>
                  <a:schemeClr val="dk2"/>
                </a:solidFill>
                <a:latin typeface="PT Serif"/>
                <a:ea typeface="PT Serif"/>
                <a:cs typeface="PT Serif"/>
                <a:sym typeface="PT Serif"/>
              </a:endParaRPr>
            </a:p>
          </p:txBody>
        </p:sp>
        <p:sp>
          <p:nvSpPr>
            <p:cNvPr id="350" name="Google Shape;350;p7"/>
            <p:cNvSpPr/>
            <p:nvPr/>
          </p:nvSpPr>
          <p:spPr>
            <a:xfrm>
              <a:off x="9441501" y="969519"/>
              <a:ext cx="195608" cy="194198"/>
            </a:xfrm>
            <a:prstGeom prst="diamond">
              <a:avLst/>
            </a:prstGeom>
            <a:solidFill>
              <a:srgbClr val="01213C"/>
            </a:solidFill>
            <a:ln w="9525" cap="flat" cmpd="sng">
              <a:solidFill>
                <a:schemeClr val="lt1"/>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chemeClr val="dk1"/>
                </a:buClr>
                <a:buSzPts val="700"/>
                <a:buFont typeface="Calibri"/>
                <a:buNone/>
              </a:pPr>
              <a:endParaRPr sz="700" b="0" i="0" u="none" strike="noStrike" cap="none" dirty="0">
                <a:solidFill>
                  <a:schemeClr val="dk2"/>
                </a:solidFill>
                <a:latin typeface="PT Serif"/>
                <a:ea typeface="PT Serif"/>
                <a:cs typeface="PT Serif"/>
                <a:sym typeface="PT Serif"/>
              </a:endParaRPr>
            </a:p>
          </p:txBody>
        </p:sp>
        <p:sp>
          <p:nvSpPr>
            <p:cNvPr id="351" name="Google Shape;351;p7"/>
            <p:cNvSpPr/>
            <p:nvPr/>
          </p:nvSpPr>
          <p:spPr>
            <a:xfrm>
              <a:off x="8363380" y="969519"/>
              <a:ext cx="195608" cy="194198"/>
            </a:xfrm>
            <a:prstGeom prst="diamond">
              <a:avLst/>
            </a:prstGeom>
            <a:solidFill>
              <a:schemeClr val="accent3"/>
            </a:solidFill>
            <a:ln w="9525" cap="flat" cmpd="sng">
              <a:solidFill>
                <a:schemeClr val="lt1"/>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chemeClr val="dk1"/>
                </a:buClr>
                <a:buSzPts val="700"/>
                <a:buFont typeface="Calibri"/>
                <a:buNone/>
              </a:pPr>
              <a:endParaRPr sz="700" b="0" i="0" u="none" strike="noStrike" cap="none" dirty="0">
                <a:solidFill>
                  <a:schemeClr val="dk2"/>
                </a:solidFill>
                <a:latin typeface="PT Serif"/>
                <a:ea typeface="PT Serif"/>
                <a:cs typeface="PT Serif"/>
                <a:sym typeface="PT Serif"/>
              </a:endParaRPr>
            </a:p>
          </p:txBody>
        </p:sp>
        <p:sp>
          <p:nvSpPr>
            <p:cNvPr id="352" name="Google Shape;352;p7"/>
            <p:cNvSpPr txBox="1"/>
            <p:nvPr/>
          </p:nvSpPr>
          <p:spPr>
            <a:xfrm>
              <a:off x="8619944" y="1031921"/>
              <a:ext cx="572133" cy="246221"/>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chemeClr val="dk2"/>
                </a:buClr>
                <a:buSzPts val="700"/>
                <a:buFont typeface="PT Serif"/>
                <a:buNone/>
              </a:pPr>
              <a:r>
                <a:rPr lang="en-US" sz="800" b="0" i="0" u="none" strike="noStrike" cap="none" dirty="0">
                  <a:solidFill>
                    <a:schemeClr val="dk2"/>
                  </a:solidFill>
                  <a:latin typeface="Source Sans Pro"/>
                  <a:ea typeface="Source Sans Pro"/>
                  <a:cs typeface="Source Sans Pro"/>
                  <a:sym typeface="Source Sans Pro"/>
                </a:rPr>
                <a:t>Owned by design team</a:t>
              </a:r>
              <a:endParaRPr sz="800" b="0" i="0" u="none" strike="noStrike" cap="none" dirty="0">
                <a:solidFill>
                  <a:schemeClr val="dk2"/>
                </a:solidFill>
                <a:latin typeface="Source Sans Pro"/>
                <a:ea typeface="Source Sans Pro"/>
                <a:cs typeface="Source Sans Pro"/>
                <a:sym typeface="Source Sans Pro"/>
              </a:endParaRPr>
            </a:p>
          </p:txBody>
        </p:sp>
        <p:sp>
          <p:nvSpPr>
            <p:cNvPr id="353" name="Google Shape;353;p7"/>
            <p:cNvSpPr txBox="1"/>
            <p:nvPr/>
          </p:nvSpPr>
          <p:spPr>
            <a:xfrm>
              <a:off x="10855095" y="1038271"/>
              <a:ext cx="379643" cy="123111"/>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chemeClr val="dk2"/>
                </a:buClr>
                <a:buSzPts val="700"/>
                <a:buFont typeface="PT Serif"/>
                <a:buNone/>
              </a:pPr>
              <a:r>
                <a:rPr lang="en-US" sz="800" b="0" i="0" u="none" strike="noStrike" cap="none" dirty="0">
                  <a:solidFill>
                    <a:schemeClr val="dk2"/>
                  </a:solidFill>
                  <a:latin typeface="Source Sans Pro"/>
                  <a:ea typeface="Source Sans Pro"/>
                  <a:cs typeface="Source Sans Pro"/>
                  <a:sym typeface="Source Sans Pro"/>
                </a:rPr>
                <a:t>Release</a:t>
              </a:r>
              <a:endParaRPr sz="800" b="0" i="0" u="none" strike="noStrike" cap="none" dirty="0">
                <a:solidFill>
                  <a:schemeClr val="dk2"/>
                </a:solidFill>
                <a:latin typeface="Source Sans Pro"/>
                <a:ea typeface="Source Sans Pro"/>
                <a:cs typeface="Source Sans Pro"/>
                <a:sym typeface="Source Sans Pro"/>
              </a:endParaRPr>
            </a:p>
          </p:txBody>
        </p:sp>
        <p:sp>
          <p:nvSpPr>
            <p:cNvPr id="354" name="Google Shape;354;p7"/>
            <p:cNvSpPr txBox="1"/>
            <p:nvPr/>
          </p:nvSpPr>
          <p:spPr>
            <a:xfrm>
              <a:off x="9730852" y="1031921"/>
              <a:ext cx="811443" cy="369332"/>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chemeClr val="dk2"/>
                </a:buClr>
                <a:buSzPts val="700"/>
                <a:buFont typeface="PT Serif"/>
                <a:buNone/>
              </a:pPr>
              <a:r>
                <a:rPr lang="en-US" sz="800" b="0" i="0" u="none" strike="noStrike" cap="none" dirty="0">
                  <a:solidFill>
                    <a:schemeClr val="dk2"/>
                  </a:solidFill>
                  <a:latin typeface="Source Sans Pro"/>
                  <a:ea typeface="Source Sans Pro"/>
                  <a:cs typeface="Source Sans Pro"/>
                  <a:sym typeface="Source Sans Pro"/>
                </a:rPr>
                <a:t>Owned by product/ engineering team</a:t>
              </a:r>
              <a:endParaRPr sz="800" b="0" i="0" u="none" strike="noStrike" cap="none" dirty="0">
                <a:solidFill>
                  <a:schemeClr val="dk2"/>
                </a:solidFill>
                <a:latin typeface="Source Sans Pro"/>
                <a:ea typeface="Source Sans Pro"/>
                <a:cs typeface="Source Sans Pro"/>
                <a:sym typeface="Source Sans Pro"/>
              </a:endParaRPr>
            </a:p>
          </p:txBody>
        </p:sp>
      </p:grpSp>
      <p:sp>
        <p:nvSpPr>
          <p:cNvPr id="355" name="Google Shape;355;p7"/>
          <p:cNvSpPr txBox="1"/>
          <p:nvPr/>
        </p:nvSpPr>
        <p:spPr>
          <a:xfrm>
            <a:off x="1505269" y="1805982"/>
            <a:ext cx="818711" cy="27699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dirty="0">
                <a:solidFill>
                  <a:srgbClr val="202120"/>
                </a:solidFill>
                <a:latin typeface="Source Sans Pro Semibold"/>
                <a:ea typeface="Source Sans Pro Semibold"/>
                <a:cs typeface="Source Sans Pro Semibold"/>
                <a:sym typeface="Source Sans Pro SemiBold"/>
              </a:rPr>
              <a:t>Week 1: </a:t>
            </a:r>
            <a:br>
              <a:rPr lang="en-US" sz="900" b="1" i="0" u="none" strike="noStrike" cap="none" dirty="0">
                <a:solidFill>
                  <a:srgbClr val="202120"/>
                </a:solidFill>
                <a:latin typeface="Source Sans Pro Semibold"/>
                <a:ea typeface="Source Sans Pro Semibold"/>
                <a:cs typeface="Source Sans Pro Semibold"/>
                <a:sym typeface="Source Sans Pro SemiBold"/>
              </a:rPr>
            </a:br>
            <a:r>
              <a:rPr lang="en-US" sz="900" b="1" i="0" u="none" strike="noStrike" cap="none" dirty="0">
                <a:solidFill>
                  <a:srgbClr val="202120"/>
                </a:solidFill>
                <a:latin typeface="Source Sans Pro Semibold"/>
                <a:ea typeface="Source Sans Pro Semibold"/>
                <a:cs typeface="Source Sans Pro Semibold"/>
                <a:sym typeface="Source Sans Pro SemiBold"/>
              </a:rPr>
              <a:t>01/20 – 01/26</a:t>
            </a:r>
            <a:endParaRPr sz="900" b="1" i="0" u="none" strike="noStrike" cap="none" dirty="0">
              <a:solidFill>
                <a:srgbClr val="202120"/>
              </a:solidFill>
              <a:latin typeface="Source Sans Pro Semibold"/>
              <a:ea typeface="Source Sans Pro Semibold"/>
              <a:cs typeface="Source Sans Pro Semibold"/>
              <a:sym typeface="Source Sans Pro SemiBold"/>
            </a:endParaRPr>
          </a:p>
        </p:txBody>
      </p:sp>
      <p:sp>
        <p:nvSpPr>
          <p:cNvPr id="356" name="Google Shape;356;p7"/>
          <p:cNvSpPr txBox="1"/>
          <p:nvPr/>
        </p:nvSpPr>
        <p:spPr>
          <a:xfrm>
            <a:off x="1467640" y="1571003"/>
            <a:ext cx="906977" cy="138499"/>
          </a:xfrm>
          <a:prstGeom prst="rect">
            <a:avLst/>
          </a:prstGeom>
          <a:noFill/>
          <a:ln>
            <a:noFill/>
          </a:ln>
        </p:spPr>
        <p:txBody>
          <a:bodyPr spcFirstLastPara="1" wrap="square" lIns="0" tIns="0" rIns="0" bIns="0" anchor="b"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dirty="0">
                <a:solidFill>
                  <a:srgbClr val="202120"/>
                </a:solidFill>
                <a:latin typeface="Source Sans Pro Semibold"/>
                <a:ea typeface="Source Sans Pro Semibold"/>
                <a:cs typeface="Source Sans Pro Semibold"/>
                <a:sym typeface="Source Sans Pro SemiBold"/>
              </a:rPr>
              <a:t>SPRINT 0</a:t>
            </a:r>
            <a:endParaRPr dirty="0"/>
          </a:p>
        </p:txBody>
      </p:sp>
      <p:sp>
        <p:nvSpPr>
          <p:cNvPr id="357" name="Google Shape;357;p7"/>
          <p:cNvSpPr txBox="1"/>
          <p:nvPr/>
        </p:nvSpPr>
        <p:spPr>
          <a:xfrm>
            <a:off x="3538611" y="1805982"/>
            <a:ext cx="670978" cy="27699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dirty="0">
                <a:solidFill>
                  <a:srgbClr val="202120"/>
                </a:solidFill>
                <a:latin typeface="Source Sans Pro Semibold"/>
                <a:ea typeface="Source Sans Pro Semibold"/>
                <a:cs typeface="Source Sans Pro Semibold"/>
                <a:sym typeface="Source Sans Pro SemiBold"/>
              </a:rPr>
              <a:t>Week 3: 02/02 – 02/09</a:t>
            </a:r>
            <a:endParaRPr sz="900" b="1" i="0" u="none" strike="noStrike" cap="none" dirty="0">
              <a:solidFill>
                <a:srgbClr val="202120"/>
              </a:solidFill>
              <a:latin typeface="Source Sans Pro Semibold"/>
              <a:ea typeface="Source Sans Pro Semibold"/>
              <a:cs typeface="Source Sans Pro Semibold"/>
              <a:sym typeface="Source Sans Pro SemiBold"/>
            </a:endParaRPr>
          </a:p>
        </p:txBody>
      </p:sp>
      <p:sp>
        <p:nvSpPr>
          <p:cNvPr id="358" name="Google Shape;358;p7"/>
          <p:cNvSpPr txBox="1"/>
          <p:nvPr/>
        </p:nvSpPr>
        <p:spPr>
          <a:xfrm>
            <a:off x="4606371" y="1805982"/>
            <a:ext cx="658087" cy="27699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dirty="0">
                <a:solidFill>
                  <a:srgbClr val="202120"/>
                </a:solidFill>
                <a:latin typeface="Source Sans Pro Semibold"/>
                <a:ea typeface="Source Sans Pro Semibold"/>
                <a:cs typeface="Source Sans Pro Semibold"/>
                <a:sym typeface="Source Sans Pro SemiBold"/>
              </a:rPr>
              <a:t>Week 4: 02/09 – 02/16</a:t>
            </a:r>
            <a:endParaRPr sz="900" b="1" i="0" u="none" strike="noStrike" cap="none" dirty="0">
              <a:solidFill>
                <a:srgbClr val="202120"/>
              </a:solidFill>
              <a:latin typeface="Source Sans Pro Semibold"/>
              <a:ea typeface="Source Sans Pro Semibold"/>
              <a:cs typeface="Source Sans Pro Semibold"/>
              <a:sym typeface="Source Sans Pro SemiBold"/>
            </a:endParaRPr>
          </a:p>
        </p:txBody>
      </p:sp>
      <p:sp>
        <p:nvSpPr>
          <p:cNvPr id="359" name="Google Shape;359;p7"/>
          <p:cNvSpPr txBox="1"/>
          <p:nvPr/>
        </p:nvSpPr>
        <p:spPr>
          <a:xfrm>
            <a:off x="5677425" y="1833414"/>
            <a:ext cx="662157" cy="27699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dirty="0">
                <a:solidFill>
                  <a:srgbClr val="202120"/>
                </a:solidFill>
                <a:latin typeface="Source Sans Pro Semibold"/>
                <a:ea typeface="Source Sans Pro Semibold"/>
                <a:cs typeface="Source Sans Pro Semibold"/>
                <a:sym typeface="Source Sans Pro SemiBold"/>
              </a:rPr>
              <a:t>Week 5: 02/16 – 02/23</a:t>
            </a:r>
            <a:endParaRPr sz="900" b="1" i="0" u="none" strike="noStrike" cap="none" dirty="0">
              <a:solidFill>
                <a:srgbClr val="202120"/>
              </a:solidFill>
              <a:latin typeface="Source Sans Pro Semibold"/>
              <a:ea typeface="Source Sans Pro Semibold"/>
              <a:cs typeface="Source Sans Pro Semibold"/>
              <a:sym typeface="Source Sans Pro SemiBold"/>
            </a:endParaRPr>
          </a:p>
        </p:txBody>
      </p:sp>
      <p:sp>
        <p:nvSpPr>
          <p:cNvPr id="360" name="Google Shape;360;p7"/>
          <p:cNvSpPr txBox="1"/>
          <p:nvPr/>
        </p:nvSpPr>
        <p:spPr>
          <a:xfrm>
            <a:off x="6722534" y="1823730"/>
            <a:ext cx="674520" cy="27699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dirty="0">
                <a:solidFill>
                  <a:srgbClr val="202120"/>
                </a:solidFill>
                <a:latin typeface="Source Sans Pro Semibold"/>
                <a:ea typeface="Source Sans Pro Semibold"/>
                <a:cs typeface="Source Sans Pro Semibold"/>
                <a:sym typeface="Source Sans Pro SemiBold"/>
              </a:rPr>
              <a:t>Week 6: 02/23 – 03/02</a:t>
            </a:r>
            <a:endParaRPr sz="900" b="1" i="0" u="none" strike="noStrike" cap="none" dirty="0">
              <a:solidFill>
                <a:srgbClr val="202120"/>
              </a:solidFill>
              <a:latin typeface="Source Sans Pro Semibold"/>
              <a:ea typeface="Source Sans Pro Semibold"/>
              <a:cs typeface="Source Sans Pro Semibold"/>
              <a:sym typeface="Source Sans Pro SemiBold"/>
            </a:endParaRPr>
          </a:p>
        </p:txBody>
      </p:sp>
      <p:sp>
        <p:nvSpPr>
          <p:cNvPr id="361" name="Google Shape;361;p7"/>
          <p:cNvSpPr txBox="1"/>
          <p:nvPr/>
        </p:nvSpPr>
        <p:spPr>
          <a:xfrm>
            <a:off x="7813069" y="1815352"/>
            <a:ext cx="616179" cy="27699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dirty="0">
                <a:solidFill>
                  <a:srgbClr val="202120"/>
                </a:solidFill>
                <a:latin typeface="Source Sans Pro Semibold"/>
                <a:ea typeface="Source Sans Pro Semibold"/>
                <a:cs typeface="Source Sans Pro Semibold"/>
                <a:sym typeface="Source Sans Pro SemiBold"/>
              </a:rPr>
              <a:t>Week 7: 03/02- 03/09</a:t>
            </a:r>
            <a:endParaRPr sz="900" b="1" i="0" u="none" strike="noStrike" cap="none" dirty="0">
              <a:solidFill>
                <a:srgbClr val="202120"/>
              </a:solidFill>
              <a:latin typeface="Source Sans Pro Semibold"/>
              <a:ea typeface="Source Sans Pro Semibold"/>
              <a:cs typeface="Source Sans Pro Semibold"/>
              <a:sym typeface="Source Sans Pro SemiBold"/>
            </a:endParaRPr>
          </a:p>
        </p:txBody>
      </p:sp>
      <p:sp>
        <p:nvSpPr>
          <p:cNvPr id="362" name="Google Shape;362;p7"/>
          <p:cNvSpPr txBox="1"/>
          <p:nvPr/>
        </p:nvSpPr>
        <p:spPr>
          <a:xfrm>
            <a:off x="9957054" y="1824270"/>
            <a:ext cx="656498" cy="27699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dirty="0">
                <a:solidFill>
                  <a:srgbClr val="202120"/>
                </a:solidFill>
                <a:latin typeface="Source Sans Pro Semibold"/>
                <a:ea typeface="Source Sans Pro Semibold"/>
                <a:cs typeface="Source Sans Pro Semibold"/>
                <a:sym typeface="Source Sans Pro SemiBold"/>
              </a:rPr>
              <a:t>Week 9: 03/16 – 03/23</a:t>
            </a:r>
            <a:endParaRPr sz="900" b="1" i="0" u="none" strike="noStrike" cap="none" dirty="0">
              <a:solidFill>
                <a:srgbClr val="202120"/>
              </a:solidFill>
              <a:latin typeface="Source Sans Pro Semibold"/>
              <a:ea typeface="Source Sans Pro Semibold"/>
              <a:cs typeface="Source Sans Pro Semibold"/>
              <a:sym typeface="Source Sans Pro SemiBold"/>
            </a:endParaRPr>
          </a:p>
        </p:txBody>
      </p:sp>
      <p:sp>
        <p:nvSpPr>
          <p:cNvPr id="363" name="Google Shape;363;p7"/>
          <p:cNvSpPr txBox="1"/>
          <p:nvPr/>
        </p:nvSpPr>
        <p:spPr>
          <a:xfrm>
            <a:off x="8874082" y="1805982"/>
            <a:ext cx="667633" cy="27699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dirty="0">
                <a:solidFill>
                  <a:srgbClr val="202120"/>
                </a:solidFill>
                <a:latin typeface="Source Sans Pro Semibold"/>
                <a:ea typeface="Source Sans Pro Semibold"/>
                <a:cs typeface="Source Sans Pro Semibold"/>
                <a:sym typeface="Source Sans Pro SemiBold"/>
              </a:rPr>
              <a:t>Week 8: 03/09 – 03/16</a:t>
            </a:r>
            <a:endParaRPr sz="900" b="1" i="0" u="none" strike="noStrike" cap="none" dirty="0">
              <a:solidFill>
                <a:srgbClr val="202120"/>
              </a:solidFill>
              <a:latin typeface="Source Sans Pro Semibold"/>
              <a:ea typeface="Source Sans Pro Semibold"/>
              <a:cs typeface="Source Sans Pro Semibold"/>
              <a:sym typeface="Source Sans Pro SemiBold"/>
            </a:endParaRPr>
          </a:p>
        </p:txBody>
      </p:sp>
      <p:sp>
        <p:nvSpPr>
          <p:cNvPr id="364" name="Google Shape;364;p7"/>
          <p:cNvSpPr txBox="1"/>
          <p:nvPr/>
        </p:nvSpPr>
        <p:spPr>
          <a:xfrm>
            <a:off x="2481908" y="1805982"/>
            <a:ext cx="616179" cy="27699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dirty="0">
                <a:solidFill>
                  <a:srgbClr val="202120"/>
                </a:solidFill>
                <a:latin typeface="Source Sans Pro Semibold"/>
                <a:ea typeface="Source Sans Pro Semibold"/>
                <a:cs typeface="Source Sans Pro Semibold"/>
                <a:sym typeface="Source Sans Pro SemiBold"/>
              </a:rPr>
              <a:t>Week 2:</a:t>
            </a:r>
            <a:br>
              <a:rPr lang="en-US" sz="900" b="1" i="0" u="none" strike="noStrike" cap="none" dirty="0">
                <a:solidFill>
                  <a:srgbClr val="202120"/>
                </a:solidFill>
                <a:latin typeface="Source Sans Pro Semibold"/>
                <a:ea typeface="Source Sans Pro Semibold"/>
                <a:cs typeface="Source Sans Pro Semibold"/>
                <a:sym typeface="Source Sans Pro SemiBold"/>
              </a:rPr>
            </a:br>
            <a:r>
              <a:rPr lang="en-US" sz="900" b="1" i="0" u="none" strike="noStrike" cap="none" dirty="0">
                <a:solidFill>
                  <a:srgbClr val="202120"/>
                </a:solidFill>
                <a:latin typeface="Source Sans Pro Semibold"/>
                <a:ea typeface="Source Sans Pro Semibold"/>
                <a:cs typeface="Source Sans Pro Semibold"/>
                <a:sym typeface="Source Sans Pro SemiBold"/>
              </a:rPr>
              <a:t>01/26–02/02</a:t>
            </a:r>
            <a:endParaRPr sz="900" b="1" i="0" u="none" strike="noStrike" cap="none" dirty="0">
              <a:solidFill>
                <a:srgbClr val="202120"/>
              </a:solidFill>
              <a:latin typeface="Source Sans Pro Semibold"/>
              <a:ea typeface="Source Sans Pro Semibold"/>
              <a:cs typeface="Source Sans Pro Semibold"/>
              <a:sym typeface="Source Sans Pro SemiBold"/>
            </a:endParaRPr>
          </a:p>
        </p:txBody>
      </p:sp>
      <p:sp>
        <p:nvSpPr>
          <p:cNvPr id="365" name="Google Shape;365;p7"/>
          <p:cNvSpPr txBox="1"/>
          <p:nvPr/>
        </p:nvSpPr>
        <p:spPr>
          <a:xfrm>
            <a:off x="2420109" y="1571005"/>
            <a:ext cx="616179" cy="138499"/>
          </a:xfrm>
          <a:prstGeom prst="rect">
            <a:avLst/>
          </a:prstGeom>
          <a:noFill/>
          <a:ln>
            <a:noFill/>
          </a:ln>
        </p:spPr>
        <p:txBody>
          <a:bodyPr spcFirstLastPara="1" wrap="square" lIns="0" tIns="0" rIns="0" bIns="0" anchor="b"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dirty="0">
                <a:solidFill>
                  <a:srgbClr val="202120"/>
                </a:solidFill>
                <a:latin typeface="Source Sans Pro Semibold"/>
                <a:ea typeface="Source Sans Pro Semibold"/>
                <a:cs typeface="Source Sans Pro Semibold"/>
                <a:sym typeface="Source Sans Pro SemiBold"/>
              </a:rPr>
              <a:t>SPRINT 1</a:t>
            </a:r>
            <a:endParaRPr dirty="0"/>
          </a:p>
        </p:txBody>
      </p:sp>
      <p:sp>
        <p:nvSpPr>
          <p:cNvPr id="366" name="Google Shape;366;p7"/>
          <p:cNvSpPr txBox="1"/>
          <p:nvPr/>
        </p:nvSpPr>
        <p:spPr>
          <a:xfrm>
            <a:off x="4559075" y="1571005"/>
            <a:ext cx="616179" cy="138499"/>
          </a:xfrm>
          <a:prstGeom prst="rect">
            <a:avLst/>
          </a:prstGeom>
          <a:noFill/>
          <a:ln>
            <a:noFill/>
          </a:ln>
        </p:spPr>
        <p:txBody>
          <a:bodyPr spcFirstLastPara="1" wrap="square" lIns="0" tIns="0" rIns="0" bIns="0" anchor="b"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dirty="0">
                <a:solidFill>
                  <a:srgbClr val="202120"/>
                </a:solidFill>
                <a:latin typeface="Source Sans Pro Semibold"/>
                <a:ea typeface="Source Sans Pro Semibold"/>
                <a:cs typeface="Source Sans Pro Semibold"/>
                <a:sym typeface="Source Sans Pro SemiBold"/>
              </a:rPr>
              <a:t>SPRINT 2</a:t>
            </a:r>
            <a:endParaRPr dirty="0"/>
          </a:p>
        </p:txBody>
      </p:sp>
      <p:sp>
        <p:nvSpPr>
          <p:cNvPr id="367" name="Google Shape;367;p7"/>
          <p:cNvSpPr txBox="1"/>
          <p:nvPr/>
        </p:nvSpPr>
        <p:spPr>
          <a:xfrm>
            <a:off x="6709249" y="1571005"/>
            <a:ext cx="616179" cy="138499"/>
          </a:xfrm>
          <a:prstGeom prst="rect">
            <a:avLst/>
          </a:prstGeom>
          <a:noFill/>
          <a:ln>
            <a:noFill/>
          </a:ln>
        </p:spPr>
        <p:txBody>
          <a:bodyPr spcFirstLastPara="1" wrap="square" lIns="0" tIns="0" rIns="0" bIns="0" anchor="b"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dirty="0">
                <a:solidFill>
                  <a:srgbClr val="202120"/>
                </a:solidFill>
                <a:latin typeface="Source Sans Pro Semibold"/>
                <a:ea typeface="Source Sans Pro Semibold"/>
                <a:cs typeface="Source Sans Pro Semibold"/>
                <a:sym typeface="Source Sans Pro SemiBold"/>
              </a:rPr>
              <a:t>SPRINT 3</a:t>
            </a:r>
            <a:endParaRPr dirty="0"/>
          </a:p>
        </p:txBody>
      </p:sp>
      <p:sp>
        <p:nvSpPr>
          <p:cNvPr id="368" name="Google Shape;368;p7"/>
          <p:cNvSpPr txBox="1"/>
          <p:nvPr/>
        </p:nvSpPr>
        <p:spPr>
          <a:xfrm>
            <a:off x="8792328" y="1571005"/>
            <a:ext cx="616179" cy="138499"/>
          </a:xfrm>
          <a:prstGeom prst="rect">
            <a:avLst/>
          </a:prstGeom>
          <a:noFill/>
          <a:ln>
            <a:noFill/>
          </a:ln>
        </p:spPr>
        <p:txBody>
          <a:bodyPr spcFirstLastPara="1" wrap="square" lIns="0" tIns="0" rIns="0" bIns="0" anchor="b"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dirty="0">
                <a:solidFill>
                  <a:srgbClr val="202120"/>
                </a:solidFill>
                <a:latin typeface="Source Sans Pro Semibold"/>
                <a:ea typeface="Source Sans Pro Semibold"/>
                <a:cs typeface="Source Sans Pro Semibold"/>
                <a:sym typeface="Source Sans Pro SemiBold"/>
              </a:rPr>
              <a:t>SPRINT 4</a:t>
            </a:r>
            <a:endParaRPr dirty="0"/>
          </a:p>
        </p:txBody>
      </p:sp>
      <p:sp>
        <p:nvSpPr>
          <p:cNvPr id="369" name="Google Shape;369;p7"/>
          <p:cNvSpPr txBox="1"/>
          <p:nvPr/>
        </p:nvSpPr>
        <p:spPr>
          <a:xfrm>
            <a:off x="10791374" y="1822925"/>
            <a:ext cx="660841" cy="27699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dirty="0">
                <a:solidFill>
                  <a:srgbClr val="202120"/>
                </a:solidFill>
                <a:latin typeface="Source Sans Pro Semibold"/>
                <a:ea typeface="Source Sans Pro Semibold"/>
                <a:cs typeface="Source Sans Pro Semibold"/>
                <a:sym typeface="Source Sans Pro SemiBold"/>
              </a:rPr>
              <a:t>Week 10: 03/23 – 03/30</a:t>
            </a:r>
            <a:endParaRPr sz="900" b="1" i="0" u="none" strike="noStrike" cap="none" dirty="0">
              <a:solidFill>
                <a:srgbClr val="202120"/>
              </a:solidFill>
              <a:latin typeface="Source Sans Pro Semibold"/>
              <a:ea typeface="Source Sans Pro Semibold"/>
              <a:cs typeface="Source Sans Pro Semibold"/>
              <a:sym typeface="Source Sans Pro SemiBold"/>
            </a:endParaRPr>
          </a:p>
        </p:txBody>
      </p:sp>
      <p:sp>
        <p:nvSpPr>
          <p:cNvPr id="370" name="Google Shape;370;p7"/>
          <p:cNvSpPr txBox="1"/>
          <p:nvPr/>
        </p:nvSpPr>
        <p:spPr>
          <a:xfrm>
            <a:off x="10756836" y="1571003"/>
            <a:ext cx="845348" cy="138499"/>
          </a:xfrm>
          <a:prstGeom prst="rect">
            <a:avLst/>
          </a:prstGeom>
          <a:noFill/>
          <a:ln>
            <a:noFill/>
          </a:ln>
        </p:spPr>
        <p:txBody>
          <a:bodyPr spcFirstLastPara="1" wrap="square" lIns="0" tIns="0" rIns="0" bIns="0" anchor="b"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dirty="0">
                <a:solidFill>
                  <a:srgbClr val="202120"/>
                </a:solidFill>
                <a:latin typeface="Source Sans Pro Semibold"/>
                <a:ea typeface="Source Sans Pro Semibold"/>
                <a:cs typeface="Source Sans Pro Semibold"/>
                <a:sym typeface="Source Sans Pro SemiBold"/>
              </a:rPr>
              <a:t>SPRINT 5</a:t>
            </a:r>
            <a:endParaRPr dirty="0"/>
          </a:p>
        </p:txBody>
      </p:sp>
      <p:sp>
        <p:nvSpPr>
          <p:cNvPr id="371" name="Google Shape;371;p7"/>
          <p:cNvSpPr/>
          <p:nvPr/>
        </p:nvSpPr>
        <p:spPr>
          <a:xfrm>
            <a:off x="4559075" y="4472952"/>
            <a:ext cx="2084815" cy="359180"/>
          </a:xfrm>
          <a:prstGeom prst="rect">
            <a:avLst/>
          </a:prstGeom>
          <a:solidFill>
            <a:schemeClr val="accent6"/>
          </a:solidFill>
          <a:ln>
            <a:noFill/>
          </a:ln>
        </p:spPr>
        <p:txBody>
          <a:bodyPr spcFirstLastPara="1" wrap="square" lIns="60950" tIns="60925" rIns="60950" bIns="60925" anchor="ctr" anchorCtr="0">
            <a:noAutofit/>
          </a:bodyPr>
          <a:lstStyle/>
          <a:p>
            <a:pPr marL="0" marR="0" lvl="0" indent="0" algn="l" rtl="0">
              <a:lnSpc>
                <a:spcPct val="100000"/>
              </a:lnSpc>
              <a:spcBef>
                <a:spcPts val="0"/>
              </a:spcBef>
              <a:spcAft>
                <a:spcPts val="0"/>
              </a:spcAft>
              <a:buClr>
                <a:srgbClr val="FDFFFD"/>
              </a:buClr>
              <a:buSzPts val="900"/>
              <a:buFont typeface="PT Serif"/>
              <a:buNone/>
            </a:pPr>
            <a:r>
              <a:rPr lang="en-US" sz="850" b="0" i="0" u="none" strike="noStrike" cap="none" dirty="0">
                <a:solidFill>
                  <a:schemeClr val="accent1"/>
                </a:solidFill>
                <a:latin typeface="Source Sans Pro"/>
                <a:ea typeface="Source Sans Pro"/>
                <a:cs typeface="Source Sans Pro"/>
                <a:sym typeface="Source Sans Pro"/>
              </a:rPr>
              <a:t>POC for data flow</a:t>
            </a:r>
            <a:endParaRPr sz="850" b="0" i="0" u="none" strike="noStrike" cap="none" dirty="0">
              <a:solidFill>
                <a:schemeClr val="accent1"/>
              </a:solidFill>
              <a:latin typeface="Source Sans Pro"/>
              <a:ea typeface="Source Sans Pro"/>
              <a:cs typeface="Source Sans Pro"/>
              <a:sym typeface="Source Sans Pro"/>
            </a:endParaRPr>
          </a:p>
        </p:txBody>
      </p:sp>
      <p:sp>
        <p:nvSpPr>
          <p:cNvPr id="372" name="Google Shape;372;p7"/>
          <p:cNvSpPr/>
          <p:nvPr/>
        </p:nvSpPr>
        <p:spPr>
          <a:xfrm>
            <a:off x="10756836" y="4837948"/>
            <a:ext cx="1016064" cy="359180"/>
          </a:xfrm>
          <a:prstGeom prst="rect">
            <a:avLst/>
          </a:prstGeom>
          <a:solidFill>
            <a:schemeClr val="accent6"/>
          </a:solidFill>
          <a:ln w="9525" cap="flat" cmpd="sng">
            <a:solidFill>
              <a:schemeClr val="lt1"/>
            </a:solidFill>
            <a:prstDash val="solid"/>
            <a:round/>
            <a:headEnd type="none" w="sm" len="sm"/>
            <a:tailEnd type="none" w="sm" len="sm"/>
          </a:ln>
        </p:spPr>
        <p:txBody>
          <a:bodyPr spcFirstLastPara="1" wrap="square" lIns="60950" tIns="60925" rIns="60950" bIns="60925" anchor="ctr" anchorCtr="0">
            <a:noAutofit/>
          </a:bodyPr>
          <a:lstStyle/>
          <a:p>
            <a:pPr marL="0" marR="0" lvl="0" indent="0" algn="l" rtl="0">
              <a:lnSpc>
                <a:spcPct val="100000"/>
              </a:lnSpc>
              <a:spcBef>
                <a:spcPts val="0"/>
              </a:spcBef>
              <a:spcAft>
                <a:spcPts val="0"/>
              </a:spcAft>
              <a:buClr>
                <a:srgbClr val="FDFFFD"/>
              </a:buClr>
              <a:buSzPts val="900"/>
              <a:buFont typeface="PT Serif"/>
              <a:buNone/>
            </a:pPr>
            <a:r>
              <a:rPr lang="en-US" sz="850" b="0" i="0" u="none" strike="noStrike" cap="none" dirty="0">
                <a:solidFill>
                  <a:schemeClr val="accent1"/>
                </a:solidFill>
                <a:latin typeface="Source Sans Pro"/>
                <a:ea typeface="Source Sans Pro"/>
                <a:cs typeface="Source Sans Pro"/>
                <a:sym typeface="Source Sans Pro"/>
              </a:rPr>
              <a:t>Test &amp; Refine</a:t>
            </a:r>
            <a:endParaRPr sz="850" b="0" i="0" u="none" strike="noStrike" cap="none" dirty="0">
              <a:solidFill>
                <a:schemeClr val="accent1"/>
              </a:solidFill>
              <a:latin typeface="Source Sans Pro"/>
              <a:ea typeface="Source Sans Pro"/>
              <a:cs typeface="Source Sans Pro"/>
              <a:sym typeface="Source Sans Pro"/>
            </a:endParaRPr>
          </a:p>
        </p:txBody>
      </p:sp>
      <p:sp>
        <p:nvSpPr>
          <p:cNvPr id="373" name="Google Shape;373;p7"/>
          <p:cNvSpPr/>
          <p:nvPr/>
        </p:nvSpPr>
        <p:spPr>
          <a:xfrm>
            <a:off x="1467640" y="4465336"/>
            <a:ext cx="906977" cy="359180"/>
          </a:xfrm>
          <a:prstGeom prst="rect">
            <a:avLst/>
          </a:prstGeom>
          <a:solidFill>
            <a:schemeClr val="accent6"/>
          </a:solidFill>
          <a:ln w="9525" cap="flat" cmpd="sng">
            <a:solidFill>
              <a:schemeClr val="lt1"/>
            </a:solidFill>
            <a:prstDash val="solid"/>
            <a:round/>
            <a:headEnd type="none" w="sm" len="sm"/>
            <a:tailEnd type="none" w="sm" len="sm"/>
          </a:ln>
        </p:spPr>
        <p:txBody>
          <a:bodyPr spcFirstLastPara="1" wrap="square" lIns="60950" tIns="60925" rIns="60950" bIns="60925" anchor="ctr" anchorCtr="0">
            <a:noAutofit/>
          </a:bodyPr>
          <a:lstStyle/>
          <a:p>
            <a:pPr marL="0" marR="0" lvl="0" indent="0" algn="l" rtl="0">
              <a:lnSpc>
                <a:spcPct val="100000"/>
              </a:lnSpc>
              <a:spcBef>
                <a:spcPts val="0"/>
              </a:spcBef>
              <a:spcAft>
                <a:spcPts val="0"/>
              </a:spcAft>
              <a:buClr>
                <a:srgbClr val="FDFFFD"/>
              </a:buClr>
              <a:buSzPts val="900"/>
              <a:buFont typeface="PT Serif"/>
              <a:buNone/>
            </a:pPr>
            <a:r>
              <a:rPr lang="en-US" sz="850" b="0" i="0" u="none" strike="noStrike" cap="none" dirty="0">
                <a:solidFill>
                  <a:schemeClr val="accent1"/>
                </a:solidFill>
                <a:latin typeface="Source Sans Pro"/>
                <a:ea typeface="Source Sans Pro"/>
                <a:cs typeface="Source Sans Pro"/>
                <a:sym typeface="Source Sans Pro"/>
              </a:rPr>
              <a:t>Create tech discovery plan</a:t>
            </a:r>
            <a:endParaRPr sz="850" b="0" i="0" u="none" strike="noStrike" cap="none" dirty="0">
              <a:solidFill>
                <a:schemeClr val="accent1"/>
              </a:solidFill>
              <a:latin typeface="Source Sans Pro"/>
              <a:ea typeface="Source Sans Pro"/>
              <a:cs typeface="Source Sans Pro"/>
              <a:sym typeface="Source Sans Pro"/>
            </a:endParaRPr>
          </a:p>
        </p:txBody>
      </p:sp>
      <p:sp>
        <p:nvSpPr>
          <p:cNvPr id="374" name="Google Shape;374;p7"/>
          <p:cNvSpPr/>
          <p:nvPr/>
        </p:nvSpPr>
        <p:spPr>
          <a:xfrm>
            <a:off x="1467640" y="3010539"/>
            <a:ext cx="906977" cy="325660"/>
          </a:xfrm>
          <a:prstGeom prst="rect">
            <a:avLst/>
          </a:prstGeom>
          <a:solidFill>
            <a:schemeClr val="accent1"/>
          </a:solidFill>
          <a:ln w="9525" cap="flat" cmpd="sng">
            <a:solidFill>
              <a:schemeClr val="lt1"/>
            </a:solidFill>
            <a:prstDash val="solid"/>
            <a:round/>
            <a:headEnd type="none" w="sm" len="sm"/>
            <a:tailEnd type="none" w="sm" len="sm"/>
          </a:ln>
        </p:spPr>
        <p:txBody>
          <a:bodyPr spcFirstLastPara="1" wrap="square" lIns="60950" tIns="60925" rIns="60950" bIns="60925" anchor="ctr" anchorCtr="0">
            <a:noAutofit/>
          </a:bodyPr>
          <a:lstStyle/>
          <a:p>
            <a:pPr marL="0" marR="0" lvl="0" indent="0" algn="l" rtl="0">
              <a:lnSpc>
                <a:spcPct val="100000"/>
              </a:lnSpc>
              <a:spcBef>
                <a:spcPts val="0"/>
              </a:spcBef>
              <a:spcAft>
                <a:spcPts val="0"/>
              </a:spcAft>
              <a:buClr>
                <a:srgbClr val="FDFFFD"/>
              </a:buClr>
              <a:buSzPts val="900"/>
              <a:buFont typeface="PT Serif"/>
              <a:buNone/>
            </a:pPr>
            <a:r>
              <a:rPr lang="en-US" sz="850" b="0" i="0" u="none" strike="noStrike" cap="none" dirty="0">
                <a:solidFill>
                  <a:srgbClr val="FDFFFD"/>
                </a:solidFill>
                <a:latin typeface="Source Sans Pro"/>
                <a:ea typeface="Source Sans Pro"/>
                <a:cs typeface="Source Sans Pro"/>
                <a:sym typeface="Source Sans Pro"/>
              </a:rPr>
              <a:t>Immersion &amp; onboarding</a:t>
            </a:r>
            <a:endParaRPr sz="850" b="0" i="0" u="none" strike="noStrike" cap="none" dirty="0">
              <a:solidFill>
                <a:srgbClr val="FDFFFD"/>
              </a:solidFill>
              <a:latin typeface="Source Sans Pro"/>
              <a:ea typeface="Source Sans Pro"/>
              <a:cs typeface="Source Sans Pro"/>
              <a:sym typeface="Source Sans Pro"/>
            </a:endParaRPr>
          </a:p>
        </p:txBody>
      </p:sp>
      <p:sp>
        <p:nvSpPr>
          <p:cNvPr id="375" name="Google Shape;375;p7"/>
          <p:cNvSpPr/>
          <p:nvPr/>
        </p:nvSpPr>
        <p:spPr>
          <a:xfrm>
            <a:off x="1467640" y="4847221"/>
            <a:ext cx="906977" cy="359180"/>
          </a:xfrm>
          <a:prstGeom prst="rect">
            <a:avLst/>
          </a:prstGeom>
          <a:solidFill>
            <a:schemeClr val="accent6"/>
          </a:solidFill>
          <a:ln w="9525" cap="flat" cmpd="sng">
            <a:solidFill>
              <a:schemeClr val="lt1"/>
            </a:solidFill>
            <a:prstDash val="solid"/>
            <a:round/>
            <a:headEnd type="none" w="sm" len="sm"/>
            <a:tailEnd type="none" w="sm" len="sm"/>
          </a:ln>
        </p:spPr>
        <p:txBody>
          <a:bodyPr spcFirstLastPara="1" wrap="square" lIns="60950" tIns="60925" rIns="60950" bIns="60925" anchor="ctr" anchorCtr="0">
            <a:noAutofit/>
          </a:bodyPr>
          <a:lstStyle/>
          <a:p>
            <a:pPr marL="0" marR="0" lvl="0" indent="0" algn="l" rtl="0">
              <a:lnSpc>
                <a:spcPct val="100000"/>
              </a:lnSpc>
              <a:spcBef>
                <a:spcPts val="0"/>
              </a:spcBef>
              <a:spcAft>
                <a:spcPts val="0"/>
              </a:spcAft>
              <a:buClr>
                <a:srgbClr val="FDFFFD"/>
              </a:buClr>
              <a:buSzPts val="900"/>
              <a:buFont typeface="PT Serif"/>
              <a:buNone/>
            </a:pPr>
            <a:r>
              <a:rPr lang="en-US" sz="850" b="0" i="0" u="none" strike="noStrike" cap="none" dirty="0">
                <a:solidFill>
                  <a:schemeClr val="accent1"/>
                </a:solidFill>
                <a:latin typeface="Source Sans Pro"/>
                <a:ea typeface="Source Sans Pro"/>
                <a:cs typeface="Source Sans Pro"/>
                <a:sym typeface="Source Sans Pro"/>
              </a:rPr>
              <a:t>Immersion &amp; onboarding</a:t>
            </a:r>
            <a:endParaRPr sz="850" b="0" i="0" u="none" strike="noStrike" cap="none" dirty="0">
              <a:solidFill>
                <a:schemeClr val="accent1"/>
              </a:solidFill>
              <a:latin typeface="Source Sans Pro"/>
              <a:ea typeface="Source Sans Pro"/>
              <a:cs typeface="Source Sans Pro"/>
              <a:sym typeface="Source Sans Pro"/>
            </a:endParaRPr>
          </a:p>
        </p:txBody>
      </p:sp>
      <p:sp>
        <p:nvSpPr>
          <p:cNvPr id="376" name="Google Shape;376;p7"/>
          <p:cNvSpPr/>
          <p:nvPr/>
        </p:nvSpPr>
        <p:spPr>
          <a:xfrm>
            <a:off x="432434" y="2274058"/>
            <a:ext cx="813826" cy="276999"/>
          </a:xfrm>
          <a:prstGeom prst="rect">
            <a:avLst/>
          </a:prstGeom>
          <a:solidFill>
            <a:schemeClr val="lt1"/>
          </a:solid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dirty="0">
                <a:solidFill>
                  <a:schemeClr val="dk2"/>
                </a:solidFill>
                <a:latin typeface="Source Sans Pro Semibold"/>
                <a:ea typeface="Source Sans Pro Semibold"/>
                <a:cs typeface="Source Sans Pro Semibold"/>
                <a:sym typeface="Source Sans Pro SemiBold"/>
              </a:rPr>
              <a:t>Product &amp; Delivery</a:t>
            </a:r>
            <a:endParaRPr sz="900" b="1" i="0" u="none" strike="noStrike" cap="none" dirty="0">
              <a:solidFill>
                <a:schemeClr val="dk2"/>
              </a:solidFill>
              <a:latin typeface="Source Sans Pro Semibold"/>
              <a:ea typeface="Source Sans Pro Semibold"/>
              <a:cs typeface="Source Sans Pro Semibold"/>
              <a:sym typeface="Source Sans Pro SemiBold"/>
            </a:endParaRPr>
          </a:p>
        </p:txBody>
      </p:sp>
      <p:sp>
        <p:nvSpPr>
          <p:cNvPr id="377" name="Google Shape;377;p7"/>
          <p:cNvSpPr/>
          <p:nvPr/>
        </p:nvSpPr>
        <p:spPr>
          <a:xfrm>
            <a:off x="432434" y="4489485"/>
            <a:ext cx="813826" cy="276999"/>
          </a:xfrm>
          <a:prstGeom prst="rect">
            <a:avLst/>
          </a:prstGeom>
          <a:solidFill>
            <a:schemeClr val="lt1"/>
          </a:solid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dirty="0">
                <a:solidFill>
                  <a:schemeClr val="dk2"/>
                </a:solidFill>
                <a:latin typeface="Source Sans Pro Semibold"/>
                <a:ea typeface="Source Sans Pro Semibold"/>
                <a:cs typeface="Source Sans Pro Semibold"/>
                <a:sym typeface="Source Sans Pro SemiBold"/>
              </a:rPr>
              <a:t>Engineering &amp; Development</a:t>
            </a:r>
            <a:endParaRPr sz="900" b="1" i="0" u="none" strike="noStrike" cap="none" dirty="0">
              <a:solidFill>
                <a:schemeClr val="dk2"/>
              </a:solidFill>
              <a:latin typeface="Source Sans Pro Semibold"/>
              <a:ea typeface="Source Sans Pro Semibold"/>
              <a:cs typeface="Source Sans Pro Semibold"/>
              <a:sym typeface="Source Sans Pro SemiBold"/>
            </a:endParaRPr>
          </a:p>
        </p:txBody>
      </p:sp>
      <p:sp>
        <p:nvSpPr>
          <p:cNvPr id="378" name="Google Shape;378;p7"/>
          <p:cNvSpPr txBox="1"/>
          <p:nvPr/>
        </p:nvSpPr>
        <p:spPr>
          <a:xfrm>
            <a:off x="4806638" y="3534714"/>
            <a:ext cx="529394" cy="28713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202120"/>
              </a:buClr>
              <a:buSzPts val="900"/>
              <a:buFont typeface="PT Serif"/>
              <a:buNone/>
            </a:pPr>
            <a:r>
              <a:rPr lang="en-US" sz="900" b="0" i="0" u="none" strike="noStrike" cap="none" dirty="0">
                <a:solidFill>
                  <a:srgbClr val="202120"/>
                </a:solidFill>
                <a:latin typeface="PT Serif"/>
                <a:ea typeface="PT Serif"/>
                <a:cs typeface="PT Serif"/>
                <a:sym typeface="PT Serif"/>
              </a:rPr>
              <a:t>Voice of Veteran </a:t>
            </a:r>
            <a:endParaRPr sz="900" b="0" i="0" u="none" strike="noStrike" cap="none" dirty="0">
              <a:solidFill>
                <a:srgbClr val="202120"/>
              </a:solidFill>
              <a:latin typeface="PT Serif"/>
              <a:ea typeface="PT Serif"/>
              <a:cs typeface="PT Serif"/>
              <a:sym typeface="PT Serif"/>
            </a:endParaRPr>
          </a:p>
        </p:txBody>
      </p:sp>
      <p:sp>
        <p:nvSpPr>
          <p:cNvPr id="379" name="Google Shape;379;p7"/>
          <p:cNvSpPr txBox="1"/>
          <p:nvPr/>
        </p:nvSpPr>
        <p:spPr>
          <a:xfrm>
            <a:off x="7683729" y="3548205"/>
            <a:ext cx="529394" cy="28713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202120"/>
              </a:buClr>
              <a:buSzPts val="900"/>
              <a:buFont typeface="PT Serif"/>
              <a:buNone/>
            </a:pPr>
            <a:r>
              <a:rPr lang="en-US" sz="900" b="0" i="0" u="none" strike="noStrike" cap="none" dirty="0">
                <a:solidFill>
                  <a:srgbClr val="202120"/>
                </a:solidFill>
                <a:latin typeface="PT Serif"/>
                <a:ea typeface="PT Serif"/>
                <a:cs typeface="PT Serif"/>
                <a:sym typeface="PT Serif"/>
              </a:rPr>
              <a:t>Voice of Veteran </a:t>
            </a:r>
            <a:endParaRPr sz="900" b="0" i="0" u="none" strike="noStrike" cap="none" dirty="0">
              <a:solidFill>
                <a:srgbClr val="202120"/>
              </a:solidFill>
              <a:latin typeface="PT Serif"/>
              <a:ea typeface="PT Serif"/>
              <a:cs typeface="PT Serif"/>
              <a:sym typeface="PT Serif"/>
            </a:endParaRPr>
          </a:p>
        </p:txBody>
      </p:sp>
      <p:sp>
        <p:nvSpPr>
          <p:cNvPr id="380" name="Google Shape;380;p7"/>
          <p:cNvSpPr/>
          <p:nvPr/>
        </p:nvSpPr>
        <p:spPr>
          <a:xfrm>
            <a:off x="5030187" y="3407811"/>
            <a:ext cx="82296" cy="82576"/>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chemeClr val="dk1"/>
              </a:buClr>
              <a:buSzPts val="900"/>
              <a:buFont typeface="Calibri"/>
              <a:buNone/>
            </a:pPr>
            <a:endParaRPr sz="900" b="0" i="0" u="none" strike="noStrike" cap="none" dirty="0">
              <a:solidFill>
                <a:srgbClr val="202120"/>
              </a:solidFill>
              <a:latin typeface="PT Serif"/>
              <a:ea typeface="PT Serif"/>
              <a:cs typeface="PT Serif"/>
              <a:sym typeface="PT Serif"/>
            </a:endParaRPr>
          </a:p>
        </p:txBody>
      </p:sp>
      <p:sp>
        <p:nvSpPr>
          <p:cNvPr id="381" name="Google Shape;381;p7"/>
          <p:cNvSpPr/>
          <p:nvPr/>
        </p:nvSpPr>
        <p:spPr>
          <a:xfrm>
            <a:off x="7807238" y="3414950"/>
            <a:ext cx="82296" cy="82576"/>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chemeClr val="dk1"/>
              </a:buClr>
              <a:buSzPts val="900"/>
              <a:buFont typeface="Calibri"/>
              <a:buNone/>
            </a:pPr>
            <a:endParaRPr sz="900" b="0" i="0" u="none" strike="noStrike" cap="none" dirty="0">
              <a:solidFill>
                <a:srgbClr val="202120"/>
              </a:solidFill>
              <a:latin typeface="PT Serif"/>
              <a:ea typeface="PT Serif"/>
              <a:cs typeface="PT Serif"/>
              <a:sym typeface="PT Serif"/>
            </a:endParaRPr>
          </a:p>
        </p:txBody>
      </p:sp>
      <p:sp>
        <p:nvSpPr>
          <p:cNvPr id="382" name="Google Shape;382;p7"/>
          <p:cNvSpPr/>
          <p:nvPr/>
        </p:nvSpPr>
        <p:spPr>
          <a:xfrm>
            <a:off x="1467640" y="3381615"/>
            <a:ext cx="906977" cy="359180"/>
          </a:xfrm>
          <a:prstGeom prst="rect">
            <a:avLst/>
          </a:prstGeom>
          <a:solidFill>
            <a:srgbClr val="0365B9"/>
          </a:solidFill>
          <a:ln w="9525" cap="flat" cmpd="sng">
            <a:solidFill>
              <a:schemeClr val="lt1"/>
            </a:solidFill>
            <a:prstDash val="solid"/>
            <a:round/>
            <a:headEnd type="none" w="sm" len="sm"/>
            <a:tailEnd type="none" w="sm" len="sm"/>
          </a:ln>
        </p:spPr>
        <p:txBody>
          <a:bodyPr spcFirstLastPara="1" wrap="square" lIns="60950" tIns="60925" rIns="60950" bIns="60925" anchor="ctr" anchorCtr="0">
            <a:noAutofit/>
          </a:bodyPr>
          <a:lstStyle/>
          <a:p>
            <a:pPr marL="0" marR="0" lvl="0" indent="0" algn="l" rtl="0">
              <a:lnSpc>
                <a:spcPct val="100000"/>
              </a:lnSpc>
              <a:spcBef>
                <a:spcPts val="0"/>
              </a:spcBef>
              <a:spcAft>
                <a:spcPts val="0"/>
              </a:spcAft>
              <a:buClr>
                <a:srgbClr val="FDFFFD"/>
              </a:buClr>
              <a:buSzPts val="900"/>
              <a:buFont typeface="PT Serif"/>
              <a:buNone/>
            </a:pPr>
            <a:r>
              <a:rPr lang="en-US" sz="850" b="0" i="0" u="none" strike="noStrike" cap="none" dirty="0">
                <a:solidFill>
                  <a:srgbClr val="FDFFFD"/>
                </a:solidFill>
                <a:latin typeface="Source Sans Pro"/>
                <a:ea typeface="Source Sans Pro"/>
                <a:cs typeface="Source Sans Pro"/>
                <a:sym typeface="Source Sans Pro"/>
              </a:rPr>
              <a:t>Immersion &amp; onboarding</a:t>
            </a:r>
            <a:endParaRPr sz="850" b="0" i="0" u="none" strike="noStrike" cap="none" dirty="0">
              <a:solidFill>
                <a:srgbClr val="FDFFFD"/>
              </a:solidFill>
              <a:latin typeface="Source Sans Pro"/>
              <a:ea typeface="Source Sans Pro"/>
              <a:cs typeface="Source Sans Pro"/>
              <a:sym typeface="Source Sans Pro"/>
            </a:endParaRPr>
          </a:p>
        </p:txBody>
      </p:sp>
      <p:sp>
        <p:nvSpPr>
          <p:cNvPr id="383" name="Google Shape;383;p7"/>
          <p:cNvSpPr/>
          <p:nvPr/>
        </p:nvSpPr>
        <p:spPr>
          <a:xfrm>
            <a:off x="1467640" y="3766528"/>
            <a:ext cx="906977" cy="359180"/>
          </a:xfrm>
          <a:prstGeom prst="rect">
            <a:avLst/>
          </a:prstGeom>
          <a:solidFill>
            <a:srgbClr val="0365B9"/>
          </a:solidFill>
          <a:ln w="9525" cap="flat" cmpd="sng">
            <a:solidFill>
              <a:schemeClr val="lt1"/>
            </a:solidFill>
            <a:prstDash val="solid"/>
            <a:round/>
            <a:headEnd type="none" w="sm" len="sm"/>
            <a:tailEnd type="none" w="sm" len="sm"/>
          </a:ln>
        </p:spPr>
        <p:txBody>
          <a:bodyPr spcFirstLastPara="1" wrap="square" lIns="60950" tIns="60925" rIns="60950" bIns="60925" anchor="ctr" anchorCtr="0">
            <a:noAutofit/>
          </a:bodyPr>
          <a:lstStyle/>
          <a:p>
            <a:pPr marL="0" marR="0" lvl="0" indent="0" algn="l" rtl="0">
              <a:lnSpc>
                <a:spcPct val="100000"/>
              </a:lnSpc>
              <a:spcBef>
                <a:spcPts val="0"/>
              </a:spcBef>
              <a:spcAft>
                <a:spcPts val="0"/>
              </a:spcAft>
              <a:buClr>
                <a:srgbClr val="FDFFFD"/>
              </a:buClr>
              <a:buSzPts val="900"/>
              <a:buFont typeface="PT Serif"/>
              <a:buNone/>
            </a:pPr>
            <a:r>
              <a:rPr lang="en-US" sz="850" b="0" i="0" u="none" strike="noStrike" cap="none" dirty="0">
                <a:solidFill>
                  <a:srgbClr val="FDFFFD"/>
                </a:solidFill>
                <a:latin typeface="Source Sans Pro"/>
                <a:ea typeface="Source Sans Pro"/>
                <a:cs typeface="Source Sans Pro"/>
                <a:sym typeface="Source Sans Pro"/>
              </a:rPr>
              <a:t>PIV Onboarding</a:t>
            </a:r>
            <a:endParaRPr sz="850" b="0" i="0" u="none" strike="noStrike" cap="none" dirty="0">
              <a:solidFill>
                <a:srgbClr val="000000"/>
              </a:solidFill>
              <a:latin typeface="Source Sans Pro"/>
              <a:ea typeface="Source Sans Pro"/>
              <a:cs typeface="Source Sans Pro"/>
              <a:sym typeface="Source Sans Pro"/>
            </a:endParaRPr>
          </a:p>
        </p:txBody>
      </p:sp>
      <p:sp>
        <p:nvSpPr>
          <p:cNvPr id="384" name="Google Shape;384;p7"/>
          <p:cNvSpPr/>
          <p:nvPr/>
        </p:nvSpPr>
        <p:spPr>
          <a:xfrm>
            <a:off x="432434" y="3407693"/>
            <a:ext cx="813826" cy="276999"/>
          </a:xfrm>
          <a:prstGeom prst="rect">
            <a:avLst/>
          </a:prstGeom>
          <a:solidFill>
            <a:schemeClr val="lt1"/>
          </a:solid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dirty="0">
                <a:solidFill>
                  <a:schemeClr val="dk2"/>
                </a:solidFill>
                <a:latin typeface="Source Sans Pro Semibold"/>
                <a:ea typeface="Source Sans Pro Semibold"/>
                <a:cs typeface="Source Sans Pro Semibold"/>
                <a:sym typeface="Source Sans Pro SemiBold"/>
              </a:rPr>
              <a:t>User Experience &amp; Design</a:t>
            </a:r>
            <a:endParaRPr sz="900" b="1" i="0" u="none" strike="noStrike" cap="none" dirty="0">
              <a:solidFill>
                <a:schemeClr val="dk2"/>
              </a:solidFill>
              <a:latin typeface="Source Sans Pro Semibold"/>
              <a:ea typeface="Source Sans Pro Semibold"/>
              <a:cs typeface="Source Sans Pro Semibold"/>
              <a:sym typeface="Source Sans Pro SemiBold"/>
            </a:endParaRPr>
          </a:p>
        </p:txBody>
      </p:sp>
      <p:pic>
        <p:nvPicPr>
          <p:cNvPr id="385" name="Google Shape;385;p7"/>
          <p:cNvPicPr preferRelativeResize="0"/>
          <p:nvPr/>
        </p:nvPicPr>
        <p:blipFill rotWithShape="1">
          <a:blip r:embed="rId3">
            <a:alphaModFix/>
          </a:blip>
          <a:srcRect/>
          <a:stretch/>
        </p:blipFill>
        <p:spPr>
          <a:xfrm>
            <a:off x="432433" y="3882153"/>
            <a:ext cx="265176" cy="265176"/>
          </a:xfrm>
          <a:prstGeom prst="rect">
            <a:avLst/>
          </a:prstGeom>
          <a:noFill/>
          <a:ln>
            <a:noFill/>
          </a:ln>
        </p:spPr>
      </p:pic>
      <p:pic>
        <p:nvPicPr>
          <p:cNvPr id="386" name="Google Shape;386;p7"/>
          <p:cNvPicPr preferRelativeResize="0"/>
          <p:nvPr/>
        </p:nvPicPr>
        <p:blipFill rotWithShape="1">
          <a:blip r:embed="rId4">
            <a:alphaModFix/>
          </a:blip>
          <a:srcRect/>
          <a:stretch/>
        </p:blipFill>
        <p:spPr>
          <a:xfrm>
            <a:off x="432433" y="2625938"/>
            <a:ext cx="265176" cy="265176"/>
          </a:xfrm>
          <a:prstGeom prst="rect">
            <a:avLst/>
          </a:prstGeom>
          <a:noFill/>
          <a:ln>
            <a:noFill/>
          </a:ln>
        </p:spPr>
      </p:pic>
      <p:cxnSp>
        <p:nvCxnSpPr>
          <p:cNvPr id="387" name="Google Shape;387;p7"/>
          <p:cNvCxnSpPr/>
          <p:nvPr/>
        </p:nvCxnSpPr>
        <p:spPr>
          <a:xfrm>
            <a:off x="2393808" y="1745476"/>
            <a:ext cx="0" cy="4377097"/>
          </a:xfrm>
          <a:prstGeom prst="straightConnector1">
            <a:avLst/>
          </a:prstGeom>
          <a:noFill/>
          <a:ln w="9525" cap="flat" cmpd="sng">
            <a:solidFill>
              <a:srgbClr val="747C74"/>
            </a:solidFill>
            <a:prstDash val="solid"/>
            <a:round/>
            <a:headEnd type="none" w="sm" len="sm"/>
            <a:tailEnd type="none" w="sm" len="sm"/>
          </a:ln>
        </p:spPr>
      </p:cxnSp>
      <p:grpSp>
        <p:nvGrpSpPr>
          <p:cNvPr id="388" name="Google Shape;388;p7"/>
          <p:cNvGrpSpPr/>
          <p:nvPr/>
        </p:nvGrpSpPr>
        <p:grpSpPr>
          <a:xfrm>
            <a:off x="3457224" y="1745476"/>
            <a:ext cx="7278410" cy="4357760"/>
            <a:chOff x="6971243" y="3663280"/>
            <a:chExt cx="14166394" cy="7593526"/>
          </a:xfrm>
        </p:grpSpPr>
        <p:cxnSp>
          <p:nvCxnSpPr>
            <p:cNvPr id="389" name="Google Shape;389;p7"/>
            <p:cNvCxnSpPr/>
            <p:nvPr/>
          </p:nvCxnSpPr>
          <p:spPr>
            <a:xfrm>
              <a:off x="17320200" y="3663280"/>
              <a:ext cx="0" cy="7572555"/>
            </a:xfrm>
            <a:prstGeom prst="straightConnector1">
              <a:avLst/>
            </a:prstGeom>
            <a:noFill/>
            <a:ln w="9525" cap="flat" cmpd="sng">
              <a:solidFill>
                <a:srgbClr val="7F7F7F"/>
              </a:solidFill>
              <a:prstDash val="solid"/>
              <a:round/>
              <a:headEnd type="none" w="sm" len="sm"/>
              <a:tailEnd type="none" w="sm" len="sm"/>
            </a:ln>
          </p:spPr>
        </p:cxnSp>
        <p:cxnSp>
          <p:nvCxnSpPr>
            <p:cNvPr id="390" name="Google Shape;390;p7"/>
            <p:cNvCxnSpPr/>
            <p:nvPr/>
          </p:nvCxnSpPr>
          <p:spPr>
            <a:xfrm>
              <a:off x="6971243" y="3663280"/>
              <a:ext cx="0" cy="7572555"/>
            </a:xfrm>
            <a:prstGeom prst="straightConnector1">
              <a:avLst/>
            </a:prstGeom>
            <a:noFill/>
            <a:ln w="9525" cap="flat" cmpd="sng">
              <a:solidFill>
                <a:srgbClr val="C7C7C7"/>
              </a:solidFill>
              <a:prstDash val="dot"/>
              <a:round/>
              <a:headEnd type="none" w="sm" len="sm"/>
              <a:tailEnd type="none" w="sm" len="sm"/>
            </a:ln>
          </p:spPr>
        </p:cxnSp>
        <p:cxnSp>
          <p:nvCxnSpPr>
            <p:cNvPr id="391" name="Google Shape;391;p7"/>
            <p:cNvCxnSpPr/>
            <p:nvPr/>
          </p:nvCxnSpPr>
          <p:spPr>
            <a:xfrm>
              <a:off x="9041035" y="3663280"/>
              <a:ext cx="0" cy="7572555"/>
            </a:xfrm>
            <a:prstGeom prst="straightConnector1">
              <a:avLst/>
            </a:prstGeom>
            <a:noFill/>
            <a:ln w="9525" cap="flat" cmpd="sng">
              <a:solidFill>
                <a:srgbClr val="7F7F7F"/>
              </a:solidFill>
              <a:prstDash val="solid"/>
              <a:round/>
              <a:headEnd type="none" w="sm" len="sm"/>
              <a:tailEnd type="none" w="sm" len="sm"/>
            </a:ln>
          </p:spPr>
        </p:cxnSp>
        <p:cxnSp>
          <p:nvCxnSpPr>
            <p:cNvPr id="392" name="Google Shape;392;p7"/>
            <p:cNvCxnSpPr/>
            <p:nvPr/>
          </p:nvCxnSpPr>
          <p:spPr>
            <a:xfrm>
              <a:off x="11110827" y="3663280"/>
              <a:ext cx="0" cy="7572555"/>
            </a:xfrm>
            <a:prstGeom prst="straightConnector1">
              <a:avLst/>
            </a:prstGeom>
            <a:noFill/>
            <a:ln w="9525" cap="flat" cmpd="sng">
              <a:solidFill>
                <a:srgbClr val="C7C7C7"/>
              </a:solidFill>
              <a:prstDash val="dot"/>
              <a:round/>
              <a:headEnd type="none" w="sm" len="sm"/>
              <a:tailEnd type="none" w="sm" len="sm"/>
            </a:ln>
          </p:spPr>
        </p:cxnSp>
        <p:cxnSp>
          <p:nvCxnSpPr>
            <p:cNvPr id="393" name="Google Shape;393;p7"/>
            <p:cNvCxnSpPr/>
            <p:nvPr/>
          </p:nvCxnSpPr>
          <p:spPr>
            <a:xfrm>
              <a:off x="13180616" y="3663280"/>
              <a:ext cx="0" cy="7572555"/>
            </a:xfrm>
            <a:prstGeom prst="straightConnector1">
              <a:avLst/>
            </a:prstGeom>
            <a:noFill/>
            <a:ln w="9525" cap="flat" cmpd="sng">
              <a:solidFill>
                <a:srgbClr val="7F7F7F"/>
              </a:solidFill>
              <a:prstDash val="solid"/>
              <a:round/>
              <a:headEnd type="none" w="sm" len="sm"/>
              <a:tailEnd type="none" w="sm" len="sm"/>
            </a:ln>
          </p:spPr>
        </p:cxnSp>
        <p:cxnSp>
          <p:nvCxnSpPr>
            <p:cNvPr id="394" name="Google Shape;394;p7"/>
            <p:cNvCxnSpPr/>
            <p:nvPr/>
          </p:nvCxnSpPr>
          <p:spPr>
            <a:xfrm>
              <a:off x="15250408" y="3663280"/>
              <a:ext cx="0" cy="7572555"/>
            </a:xfrm>
            <a:prstGeom prst="straightConnector1">
              <a:avLst/>
            </a:prstGeom>
            <a:noFill/>
            <a:ln w="9525" cap="flat" cmpd="sng">
              <a:solidFill>
                <a:srgbClr val="C7C7C7"/>
              </a:solidFill>
              <a:prstDash val="dot"/>
              <a:round/>
              <a:headEnd type="none" w="sm" len="sm"/>
              <a:tailEnd type="none" w="sm" len="sm"/>
            </a:ln>
          </p:spPr>
        </p:cxnSp>
        <p:cxnSp>
          <p:nvCxnSpPr>
            <p:cNvPr id="395" name="Google Shape;395;p7"/>
            <p:cNvCxnSpPr/>
            <p:nvPr/>
          </p:nvCxnSpPr>
          <p:spPr>
            <a:xfrm>
              <a:off x="19262642" y="3663280"/>
              <a:ext cx="0" cy="7572555"/>
            </a:xfrm>
            <a:prstGeom prst="straightConnector1">
              <a:avLst/>
            </a:prstGeom>
            <a:noFill/>
            <a:ln w="9525" cap="flat" cmpd="sng">
              <a:solidFill>
                <a:srgbClr val="C7C7C7"/>
              </a:solidFill>
              <a:prstDash val="dot"/>
              <a:round/>
              <a:headEnd type="none" w="sm" len="sm"/>
              <a:tailEnd type="none" w="sm" len="sm"/>
            </a:ln>
          </p:spPr>
        </p:cxnSp>
        <p:cxnSp>
          <p:nvCxnSpPr>
            <p:cNvPr id="396" name="Google Shape;396;p7"/>
            <p:cNvCxnSpPr/>
            <p:nvPr/>
          </p:nvCxnSpPr>
          <p:spPr>
            <a:xfrm>
              <a:off x="21137637" y="3684251"/>
              <a:ext cx="0" cy="7572555"/>
            </a:xfrm>
            <a:prstGeom prst="straightConnector1">
              <a:avLst/>
            </a:prstGeom>
            <a:noFill/>
            <a:ln w="9525" cap="flat" cmpd="sng">
              <a:solidFill>
                <a:srgbClr val="7F7F7F"/>
              </a:solidFill>
              <a:prstDash val="solid"/>
              <a:round/>
              <a:headEnd type="none" w="sm" len="sm"/>
              <a:tailEnd type="none" w="sm" len="sm"/>
            </a:ln>
          </p:spPr>
        </p:cxnSp>
      </p:grpSp>
      <p:cxnSp>
        <p:nvCxnSpPr>
          <p:cNvPr id="397" name="Google Shape;397;p7"/>
          <p:cNvCxnSpPr/>
          <p:nvPr/>
        </p:nvCxnSpPr>
        <p:spPr>
          <a:xfrm>
            <a:off x="417604" y="3358906"/>
            <a:ext cx="11354490" cy="0"/>
          </a:xfrm>
          <a:prstGeom prst="straightConnector1">
            <a:avLst/>
          </a:prstGeom>
          <a:noFill/>
          <a:ln w="9525" cap="flat" cmpd="sng">
            <a:solidFill>
              <a:srgbClr val="747C74"/>
            </a:solidFill>
            <a:prstDash val="solid"/>
            <a:round/>
            <a:headEnd type="none" w="sm" len="sm"/>
            <a:tailEnd type="none" w="sm" len="sm"/>
          </a:ln>
        </p:spPr>
      </p:cxnSp>
      <p:cxnSp>
        <p:nvCxnSpPr>
          <p:cNvPr id="398" name="Google Shape;398;p7"/>
          <p:cNvCxnSpPr/>
          <p:nvPr/>
        </p:nvCxnSpPr>
        <p:spPr>
          <a:xfrm>
            <a:off x="417606" y="4442627"/>
            <a:ext cx="11355294" cy="0"/>
          </a:xfrm>
          <a:prstGeom prst="straightConnector1">
            <a:avLst/>
          </a:prstGeom>
          <a:noFill/>
          <a:ln w="9525" cap="flat" cmpd="sng">
            <a:solidFill>
              <a:srgbClr val="747C74"/>
            </a:solidFill>
            <a:prstDash val="solid"/>
            <a:round/>
            <a:headEnd type="none" w="sm" len="sm"/>
            <a:tailEnd type="none" w="sm" len="sm"/>
          </a:ln>
        </p:spPr>
      </p:cxnSp>
      <p:sp>
        <p:nvSpPr>
          <p:cNvPr id="399" name="Google Shape;399;p7"/>
          <p:cNvSpPr/>
          <p:nvPr/>
        </p:nvSpPr>
        <p:spPr>
          <a:xfrm>
            <a:off x="3483237" y="2703276"/>
            <a:ext cx="2074815" cy="368035"/>
          </a:xfrm>
          <a:prstGeom prst="rect">
            <a:avLst/>
          </a:prstGeom>
          <a:solidFill>
            <a:schemeClr val="accent1"/>
          </a:solidFill>
          <a:ln w="9525" cap="flat" cmpd="sng">
            <a:solidFill>
              <a:schemeClr val="lt1"/>
            </a:solidFill>
            <a:prstDash val="solid"/>
            <a:round/>
            <a:headEnd type="none" w="sm" len="sm"/>
            <a:tailEnd type="none" w="sm" len="sm"/>
          </a:ln>
        </p:spPr>
        <p:txBody>
          <a:bodyPr spcFirstLastPara="1" wrap="square" lIns="91425" tIns="60925" rIns="60950" bIns="60925" anchor="ctr" anchorCtr="0">
            <a:noAutofit/>
          </a:bodyPr>
          <a:lstStyle/>
          <a:p>
            <a:pPr marL="0" marR="0" lvl="0" indent="0" algn="l" rtl="0">
              <a:lnSpc>
                <a:spcPct val="100000"/>
              </a:lnSpc>
              <a:spcBef>
                <a:spcPts val="0"/>
              </a:spcBef>
              <a:spcAft>
                <a:spcPts val="0"/>
              </a:spcAft>
              <a:buClr>
                <a:srgbClr val="FDFFFD"/>
              </a:buClr>
              <a:buSzPts val="900"/>
              <a:buFont typeface="PT Serif"/>
              <a:buNone/>
            </a:pPr>
            <a:r>
              <a:rPr lang="en-US" sz="850" b="0" i="0" u="none" strike="noStrike" cap="none" dirty="0">
                <a:solidFill>
                  <a:srgbClr val="FDFFFD"/>
                </a:solidFill>
                <a:latin typeface="Source Sans Pro"/>
                <a:ea typeface="Source Sans Pro"/>
                <a:cs typeface="Source Sans Pro"/>
                <a:sym typeface="Source Sans Pro"/>
              </a:rPr>
              <a:t>Prioritized backlog</a:t>
            </a:r>
            <a:endParaRPr sz="850" b="0" i="0" u="none" strike="noStrike" cap="none" dirty="0">
              <a:solidFill>
                <a:srgbClr val="000000"/>
              </a:solidFill>
              <a:latin typeface="Source Sans Pro"/>
              <a:ea typeface="Source Sans Pro"/>
              <a:cs typeface="Source Sans Pro"/>
              <a:sym typeface="Source Sans Pro"/>
            </a:endParaRPr>
          </a:p>
        </p:txBody>
      </p:sp>
      <p:sp>
        <p:nvSpPr>
          <p:cNvPr id="400" name="Google Shape;400;p7"/>
          <p:cNvSpPr/>
          <p:nvPr/>
        </p:nvSpPr>
        <p:spPr>
          <a:xfrm>
            <a:off x="5604458" y="2318781"/>
            <a:ext cx="3149459" cy="359180"/>
          </a:xfrm>
          <a:prstGeom prst="rect">
            <a:avLst/>
          </a:prstGeom>
          <a:solidFill>
            <a:schemeClr val="accent1"/>
          </a:solidFill>
          <a:ln w="9525" cap="flat" cmpd="sng">
            <a:solidFill>
              <a:schemeClr val="lt1"/>
            </a:solidFill>
            <a:prstDash val="solid"/>
            <a:round/>
            <a:headEnd type="none" w="sm" len="sm"/>
            <a:tailEnd type="none" w="sm" len="sm"/>
          </a:ln>
        </p:spPr>
        <p:txBody>
          <a:bodyPr spcFirstLastPara="1" wrap="square" lIns="91425" tIns="60925" rIns="60950" bIns="60925" anchor="ctr" anchorCtr="0">
            <a:noAutofit/>
          </a:bodyPr>
          <a:lstStyle/>
          <a:p>
            <a:pPr marL="0" marR="0" lvl="0" indent="0" algn="l" rtl="0">
              <a:lnSpc>
                <a:spcPct val="100000"/>
              </a:lnSpc>
              <a:spcBef>
                <a:spcPts val="0"/>
              </a:spcBef>
              <a:spcAft>
                <a:spcPts val="0"/>
              </a:spcAft>
              <a:buClr>
                <a:srgbClr val="FDFFFD"/>
              </a:buClr>
              <a:buSzPts val="900"/>
              <a:buFont typeface="PT Serif"/>
              <a:buNone/>
            </a:pPr>
            <a:r>
              <a:rPr lang="en-US" sz="850" b="0" i="0" u="none" strike="noStrike" cap="none" dirty="0">
                <a:solidFill>
                  <a:srgbClr val="FDFFFD"/>
                </a:solidFill>
                <a:latin typeface="Source Sans Pro"/>
                <a:ea typeface="Source Sans Pro"/>
                <a:cs typeface="Source Sans Pro"/>
                <a:sym typeface="Source Sans Pro"/>
              </a:rPr>
              <a:t>Identify Change Management or Communications Plan</a:t>
            </a:r>
            <a:endParaRPr sz="850" b="0" i="0" u="none" strike="noStrike" cap="none" dirty="0">
              <a:solidFill>
                <a:srgbClr val="000000"/>
              </a:solidFill>
              <a:latin typeface="Source Sans Pro"/>
              <a:ea typeface="Source Sans Pro"/>
              <a:cs typeface="Source Sans Pro"/>
              <a:sym typeface="Source Sans Pro"/>
            </a:endParaRPr>
          </a:p>
        </p:txBody>
      </p:sp>
      <p:sp>
        <p:nvSpPr>
          <p:cNvPr id="401" name="Google Shape;401;p7"/>
          <p:cNvSpPr/>
          <p:nvPr/>
        </p:nvSpPr>
        <p:spPr>
          <a:xfrm>
            <a:off x="8792328" y="2280281"/>
            <a:ext cx="2809858" cy="359180"/>
          </a:xfrm>
          <a:prstGeom prst="rect">
            <a:avLst/>
          </a:prstGeom>
          <a:solidFill>
            <a:schemeClr val="accent1"/>
          </a:solidFill>
          <a:ln w="9525" cap="flat" cmpd="sng">
            <a:solidFill>
              <a:schemeClr val="lt1"/>
            </a:solidFill>
            <a:prstDash val="solid"/>
            <a:round/>
            <a:headEnd type="none" w="sm" len="sm"/>
            <a:tailEnd type="none" w="sm" len="sm"/>
          </a:ln>
        </p:spPr>
        <p:txBody>
          <a:bodyPr spcFirstLastPara="1" wrap="square" lIns="91425" tIns="60925" rIns="60950" bIns="60925" anchor="ctr" anchorCtr="0">
            <a:noAutofit/>
          </a:bodyPr>
          <a:lstStyle/>
          <a:p>
            <a:pPr marL="0" marR="0" lvl="0" indent="0" algn="l" rtl="0">
              <a:lnSpc>
                <a:spcPct val="100000"/>
              </a:lnSpc>
              <a:spcBef>
                <a:spcPts val="0"/>
              </a:spcBef>
              <a:spcAft>
                <a:spcPts val="0"/>
              </a:spcAft>
              <a:buClr>
                <a:srgbClr val="FDFFFD"/>
              </a:buClr>
              <a:buSzPts val="900"/>
              <a:buFont typeface="PT Serif"/>
              <a:buNone/>
            </a:pPr>
            <a:r>
              <a:rPr lang="en-US" sz="850" b="0" i="0" u="none" strike="noStrike" cap="none" dirty="0">
                <a:solidFill>
                  <a:srgbClr val="FDFFFD"/>
                </a:solidFill>
                <a:latin typeface="Source Sans Pro"/>
                <a:ea typeface="Source Sans Pro"/>
                <a:cs typeface="Source Sans Pro"/>
                <a:sym typeface="Source Sans Pro"/>
              </a:rPr>
              <a:t>Handover plan  - Prepare for launch</a:t>
            </a:r>
            <a:endParaRPr sz="850" b="0" i="0" u="none" strike="noStrike" cap="none" dirty="0">
              <a:solidFill>
                <a:srgbClr val="000000"/>
              </a:solidFill>
              <a:latin typeface="Source Sans Pro"/>
              <a:ea typeface="Source Sans Pro"/>
              <a:cs typeface="Source Sans Pro"/>
              <a:sym typeface="Source Sans Pro"/>
            </a:endParaRPr>
          </a:p>
        </p:txBody>
      </p:sp>
      <p:sp>
        <p:nvSpPr>
          <p:cNvPr id="402" name="Google Shape;402;p7"/>
          <p:cNvSpPr/>
          <p:nvPr/>
        </p:nvSpPr>
        <p:spPr>
          <a:xfrm>
            <a:off x="1467640" y="2280281"/>
            <a:ext cx="3028063" cy="359180"/>
          </a:xfrm>
          <a:prstGeom prst="rect">
            <a:avLst/>
          </a:prstGeom>
          <a:solidFill>
            <a:schemeClr val="accent1"/>
          </a:solidFill>
          <a:ln w="9525" cap="flat" cmpd="sng">
            <a:solidFill>
              <a:schemeClr val="lt1"/>
            </a:solidFill>
            <a:prstDash val="solid"/>
            <a:round/>
            <a:headEnd type="none" w="sm" len="sm"/>
            <a:tailEnd type="none" w="sm" len="sm"/>
          </a:ln>
        </p:spPr>
        <p:txBody>
          <a:bodyPr spcFirstLastPara="1" wrap="square" lIns="60950" tIns="60925" rIns="60950" bIns="60925" anchor="ctr" anchorCtr="0">
            <a:noAutofit/>
          </a:bodyPr>
          <a:lstStyle/>
          <a:p>
            <a:pPr marL="0" marR="0" lvl="0" indent="0" algn="l" rtl="0">
              <a:lnSpc>
                <a:spcPct val="100000"/>
              </a:lnSpc>
              <a:spcBef>
                <a:spcPts val="0"/>
              </a:spcBef>
              <a:spcAft>
                <a:spcPts val="0"/>
              </a:spcAft>
              <a:buClr>
                <a:srgbClr val="FDFFFD"/>
              </a:buClr>
              <a:buSzPts val="900"/>
              <a:buFont typeface="PT Serif"/>
              <a:buNone/>
            </a:pPr>
            <a:r>
              <a:rPr lang="en-US" sz="850" b="0" i="0" u="none" strike="noStrike" cap="none" dirty="0">
                <a:solidFill>
                  <a:srgbClr val="FDFFFD"/>
                </a:solidFill>
                <a:latin typeface="Source Sans Pro"/>
                <a:ea typeface="Source Sans Pro"/>
                <a:cs typeface="Source Sans Pro"/>
                <a:sym typeface="Source Sans Pro"/>
              </a:rPr>
              <a:t>Build backlog</a:t>
            </a:r>
            <a:endParaRPr sz="850" b="0" i="0" u="none" strike="noStrike" cap="none" dirty="0">
              <a:solidFill>
                <a:srgbClr val="000000"/>
              </a:solidFill>
              <a:latin typeface="Source Sans Pro"/>
              <a:ea typeface="Source Sans Pro"/>
              <a:cs typeface="Source Sans Pro"/>
              <a:sym typeface="Source Sans Pro"/>
            </a:endParaRPr>
          </a:p>
        </p:txBody>
      </p:sp>
      <p:sp>
        <p:nvSpPr>
          <p:cNvPr id="403" name="Google Shape;403;p7"/>
          <p:cNvSpPr/>
          <p:nvPr/>
        </p:nvSpPr>
        <p:spPr>
          <a:xfrm>
            <a:off x="2418751" y="4465336"/>
            <a:ext cx="2076955" cy="351728"/>
          </a:xfrm>
          <a:prstGeom prst="rect">
            <a:avLst/>
          </a:prstGeom>
          <a:solidFill>
            <a:schemeClr val="accent6"/>
          </a:solidFill>
          <a:ln>
            <a:noFill/>
          </a:ln>
        </p:spPr>
        <p:txBody>
          <a:bodyPr spcFirstLastPara="1" wrap="square" lIns="60950" tIns="60925" rIns="60950" bIns="60925" anchor="ctr" anchorCtr="0">
            <a:noAutofit/>
          </a:bodyPr>
          <a:lstStyle/>
          <a:p>
            <a:pPr marL="0" marR="0" lvl="0" indent="0" algn="l" rtl="0">
              <a:lnSpc>
                <a:spcPct val="100000"/>
              </a:lnSpc>
              <a:spcBef>
                <a:spcPts val="0"/>
              </a:spcBef>
              <a:spcAft>
                <a:spcPts val="0"/>
              </a:spcAft>
              <a:buClr>
                <a:srgbClr val="FDFFFD"/>
              </a:buClr>
              <a:buSzPts val="900"/>
              <a:buFont typeface="PT Serif"/>
              <a:buNone/>
            </a:pPr>
            <a:r>
              <a:rPr lang="en-US" sz="850" b="0" i="0" u="none" strike="noStrike" cap="none" dirty="0">
                <a:solidFill>
                  <a:schemeClr val="accent1"/>
                </a:solidFill>
                <a:latin typeface="Source Sans Pro"/>
                <a:ea typeface="Source Sans Pro"/>
                <a:cs typeface="Source Sans Pro"/>
                <a:sym typeface="Source Sans Pro"/>
              </a:rPr>
              <a:t>Data discovery</a:t>
            </a:r>
            <a:endParaRPr sz="850" b="0" i="0" u="none" strike="noStrike" cap="none" dirty="0">
              <a:solidFill>
                <a:schemeClr val="accent1"/>
              </a:solidFill>
              <a:latin typeface="Source Sans Pro"/>
              <a:ea typeface="Source Sans Pro"/>
              <a:cs typeface="Source Sans Pro"/>
              <a:sym typeface="Source Sans Pro"/>
            </a:endParaRPr>
          </a:p>
        </p:txBody>
      </p:sp>
      <p:sp>
        <p:nvSpPr>
          <p:cNvPr id="404" name="Google Shape;404;p7"/>
          <p:cNvSpPr/>
          <p:nvPr/>
        </p:nvSpPr>
        <p:spPr>
          <a:xfrm>
            <a:off x="4539043" y="4847221"/>
            <a:ext cx="4214873" cy="359180"/>
          </a:xfrm>
          <a:prstGeom prst="rect">
            <a:avLst/>
          </a:prstGeom>
          <a:solidFill>
            <a:schemeClr val="accent6"/>
          </a:solidFill>
          <a:ln w="9525" cap="flat" cmpd="sng">
            <a:solidFill>
              <a:schemeClr val="lt1"/>
            </a:solidFill>
            <a:prstDash val="solid"/>
            <a:round/>
            <a:headEnd type="none" w="sm" len="sm"/>
            <a:tailEnd type="none" w="sm" len="sm"/>
          </a:ln>
        </p:spPr>
        <p:txBody>
          <a:bodyPr spcFirstLastPara="1" wrap="square" lIns="60950" tIns="60925" rIns="60950" bIns="60925" anchor="ctr" anchorCtr="0">
            <a:noAutofit/>
          </a:bodyPr>
          <a:lstStyle/>
          <a:p>
            <a:pPr marL="0" marR="0" lvl="0" indent="0" algn="l" rtl="0">
              <a:lnSpc>
                <a:spcPct val="100000"/>
              </a:lnSpc>
              <a:spcBef>
                <a:spcPts val="0"/>
              </a:spcBef>
              <a:spcAft>
                <a:spcPts val="0"/>
              </a:spcAft>
              <a:buClr>
                <a:srgbClr val="FDFFFD"/>
              </a:buClr>
              <a:buSzPts val="900"/>
              <a:buFont typeface="PT Serif"/>
              <a:buNone/>
            </a:pPr>
            <a:r>
              <a:rPr lang="en-US" sz="850" b="0" i="0" u="none" strike="noStrike" cap="none" dirty="0">
                <a:solidFill>
                  <a:schemeClr val="accent1"/>
                </a:solidFill>
                <a:latin typeface="Source Sans Pro"/>
                <a:ea typeface="Source Sans Pro"/>
                <a:cs typeface="Source Sans Pro"/>
                <a:sym typeface="Source Sans Pro"/>
              </a:rPr>
              <a:t>Build solution (form UI, data connections, storage, etc.)</a:t>
            </a:r>
            <a:endParaRPr sz="850" b="0" i="0" u="none" strike="noStrike" cap="none" dirty="0">
              <a:solidFill>
                <a:schemeClr val="accent1"/>
              </a:solidFill>
              <a:latin typeface="Source Sans Pro"/>
              <a:ea typeface="Source Sans Pro"/>
              <a:cs typeface="Source Sans Pro"/>
              <a:sym typeface="Source Sans Pro"/>
            </a:endParaRPr>
          </a:p>
        </p:txBody>
      </p:sp>
      <p:sp>
        <p:nvSpPr>
          <p:cNvPr id="405" name="Google Shape;405;p7"/>
          <p:cNvSpPr/>
          <p:nvPr/>
        </p:nvSpPr>
        <p:spPr>
          <a:xfrm>
            <a:off x="8792328" y="4847221"/>
            <a:ext cx="1925293" cy="359180"/>
          </a:xfrm>
          <a:prstGeom prst="rect">
            <a:avLst/>
          </a:prstGeom>
          <a:solidFill>
            <a:schemeClr val="accent6"/>
          </a:solidFill>
          <a:ln w="9525" cap="flat" cmpd="sng">
            <a:solidFill>
              <a:schemeClr val="lt1"/>
            </a:solidFill>
            <a:prstDash val="solid"/>
            <a:round/>
            <a:headEnd type="none" w="sm" len="sm"/>
            <a:tailEnd type="none" w="sm" len="sm"/>
          </a:ln>
        </p:spPr>
        <p:txBody>
          <a:bodyPr spcFirstLastPara="1" wrap="square" lIns="60950" tIns="60925" rIns="60950" bIns="60925" anchor="ctr" anchorCtr="0">
            <a:noAutofit/>
          </a:bodyPr>
          <a:lstStyle/>
          <a:p>
            <a:pPr marL="0" marR="0" lvl="0" indent="0" algn="l" rtl="0">
              <a:lnSpc>
                <a:spcPct val="100000"/>
              </a:lnSpc>
              <a:spcBef>
                <a:spcPts val="0"/>
              </a:spcBef>
              <a:spcAft>
                <a:spcPts val="0"/>
              </a:spcAft>
              <a:buClr>
                <a:srgbClr val="FDFFFD"/>
              </a:buClr>
              <a:buSzPts val="900"/>
              <a:buFont typeface="PT Serif"/>
              <a:buNone/>
            </a:pPr>
            <a:r>
              <a:rPr lang="en-US" sz="850" b="0" i="0" u="none" strike="noStrike" cap="none" dirty="0">
                <a:solidFill>
                  <a:schemeClr val="accent1"/>
                </a:solidFill>
                <a:latin typeface="Source Sans Pro"/>
                <a:ea typeface="Source Sans Pro"/>
                <a:cs typeface="Source Sans Pro"/>
                <a:sym typeface="Source Sans Pro"/>
              </a:rPr>
              <a:t>UAT</a:t>
            </a:r>
            <a:endParaRPr sz="850" b="0" i="0" u="none" strike="noStrike" cap="none" dirty="0">
              <a:solidFill>
                <a:schemeClr val="accent1"/>
              </a:solidFill>
              <a:latin typeface="Source Sans Pro"/>
              <a:ea typeface="Source Sans Pro"/>
              <a:cs typeface="Source Sans Pro"/>
              <a:sym typeface="Source Sans Pro"/>
            </a:endParaRPr>
          </a:p>
        </p:txBody>
      </p:sp>
      <p:sp>
        <p:nvSpPr>
          <p:cNvPr id="406" name="Google Shape;406;p7"/>
          <p:cNvSpPr/>
          <p:nvPr/>
        </p:nvSpPr>
        <p:spPr>
          <a:xfrm>
            <a:off x="2418751" y="4845782"/>
            <a:ext cx="2076955" cy="360619"/>
          </a:xfrm>
          <a:prstGeom prst="rect">
            <a:avLst/>
          </a:prstGeom>
          <a:solidFill>
            <a:schemeClr val="accent6"/>
          </a:solidFill>
          <a:ln>
            <a:noFill/>
          </a:ln>
        </p:spPr>
        <p:txBody>
          <a:bodyPr spcFirstLastPara="1" wrap="square" lIns="60950" tIns="60925" rIns="60950" bIns="60925" anchor="ctr" anchorCtr="0">
            <a:noAutofit/>
          </a:bodyPr>
          <a:lstStyle/>
          <a:p>
            <a:pPr marL="0" marR="0" lvl="0" indent="0" algn="l" rtl="0">
              <a:lnSpc>
                <a:spcPct val="100000"/>
              </a:lnSpc>
              <a:spcBef>
                <a:spcPts val="0"/>
              </a:spcBef>
              <a:spcAft>
                <a:spcPts val="0"/>
              </a:spcAft>
              <a:buClr>
                <a:srgbClr val="FDFFFD"/>
              </a:buClr>
              <a:buSzPts val="900"/>
              <a:buFont typeface="PT Serif"/>
              <a:buNone/>
            </a:pPr>
            <a:r>
              <a:rPr lang="en-US" sz="850" b="0" i="0" u="none" strike="noStrike" cap="none" dirty="0">
                <a:solidFill>
                  <a:schemeClr val="accent1"/>
                </a:solidFill>
                <a:latin typeface="Source Sans Pro"/>
                <a:ea typeface="Source Sans Pro"/>
                <a:cs typeface="Source Sans Pro"/>
                <a:sym typeface="Source Sans Pro"/>
              </a:rPr>
              <a:t>Define data flows - Systems mapping </a:t>
            </a:r>
            <a:endParaRPr sz="850" b="0" i="0" u="none" strike="noStrike" cap="none" dirty="0">
              <a:solidFill>
                <a:schemeClr val="accent1"/>
              </a:solidFill>
              <a:latin typeface="Source Sans Pro"/>
              <a:ea typeface="Source Sans Pro"/>
              <a:cs typeface="Source Sans Pro"/>
              <a:sym typeface="Source Sans Pro"/>
            </a:endParaRPr>
          </a:p>
        </p:txBody>
      </p:sp>
      <p:sp>
        <p:nvSpPr>
          <p:cNvPr id="407" name="Google Shape;407;p7"/>
          <p:cNvSpPr/>
          <p:nvPr/>
        </p:nvSpPr>
        <p:spPr>
          <a:xfrm>
            <a:off x="3057441" y="4149908"/>
            <a:ext cx="1438263" cy="270010"/>
          </a:xfrm>
          <a:prstGeom prst="rect">
            <a:avLst/>
          </a:prstGeom>
          <a:solidFill>
            <a:srgbClr val="0365B9"/>
          </a:solidFill>
          <a:ln w="9525" cap="flat" cmpd="sng">
            <a:solidFill>
              <a:schemeClr val="lt1"/>
            </a:solidFill>
            <a:prstDash val="solid"/>
            <a:round/>
            <a:headEnd type="none" w="sm" len="sm"/>
            <a:tailEnd type="none" w="sm" len="sm"/>
          </a:ln>
        </p:spPr>
        <p:txBody>
          <a:bodyPr spcFirstLastPara="1" wrap="square" lIns="60950" tIns="60925" rIns="60950" bIns="60925" anchor="ctr" anchorCtr="0">
            <a:noAutofit/>
          </a:bodyPr>
          <a:lstStyle/>
          <a:p>
            <a:pPr marL="0" marR="0" lvl="0" indent="0" algn="l" rtl="0">
              <a:lnSpc>
                <a:spcPct val="100000"/>
              </a:lnSpc>
              <a:spcBef>
                <a:spcPts val="0"/>
              </a:spcBef>
              <a:spcAft>
                <a:spcPts val="0"/>
              </a:spcAft>
              <a:buClr>
                <a:srgbClr val="FDFFFD"/>
              </a:buClr>
              <a:buSzPts val="900"/>
              <a:buFont typeface="PT Serif"/>
              <a:buNone/>
            </a:pPr>
            <a:r>
              <a:rPr lang="en-US" sz="850" b="0" i="0" u="none" strike="noStrike" cap="none" dirty="0">
                <a:solidFill>
                  <a:srgbClr val="FDFFFD"/>
                </a:solidFill>
                <a:latin typeface="Source Sans Pro"/>
                <a:ea typeface="Source Sans Pro"/>
                <a:cs typeface="Source Sans Pro"/>
                <a:sym typeface="Source Sans Pro"/>
              </a:rPr>
              <a:t>User flows</a:t>
            </a:r>
            <a:endParaRPr sz="850" b="0" i="0" u="none" strike="noStrike" cap="none" dirty="0">
              <a:solidFill>
                <a:srgbClr val="000000"/>
              </a:solidFill>
              <a:latin typeface="Source Sans Pro"/>
              <a:ea typeface="Source Sans Pro"/>
              <a:cs typeface="Source Sans Pro"/>
              <a:sym typeface="Source Sans Pro"/>
            </a:endParaRPr>
          </a:p>
        </p:txBody>
      </p:sp>
      <p:sp>
        <p:nvSpPr>
          <p:cNvPr id="408" name="Google Shape;408;p7"/>
          <p:cNvSpPr/>
          <p:nvPr/>
        </p:nvSpPr>
        <p:spPr>
          <a:xfrm>
            <a:off x="2400627" y="3387711"/>
            <a:ext cx="871897" cy="439716"/>
          </a:xfrm>
          <a:prstGeom prst="rect">
            <a:avLst/>
          </a:prstGeom>
          <a:solidFill>
            <a:srgbClr val="0365B9"/>
          </a:solidFill>
          <a:ln w="9525" cap="flat" cmpd="sng">
            <a:solidFill>
              <a:schemeClr val="lt1"/>
            </a:solidFill>
            <a:prstDash val="solid"/>
            <a:round/>
            <a:headEnd type="none" w="sm" len="sm"/>
            <a:tailEnd type="none" w="sm" len="sm"/>
          </a:ln>
        </p:spPr>
        <p:txBody>
          <a:bodyPr spcFirstLastPara="1" wrap="square" lIns="60950" tIns="60925" rIns="60950" bIns="60925" anchor="ctr" anchorCtr="0">
            <a:noAutofit/>
          </a:bodyPr>
          <a:lstStyle/>
          <a:p>
            <a:pPr marL="0" marR="0" lvl="0" indent="0" algn="l" rtl="0">
              <a:lnSpc>
                <a:spcPct val="100000"/>
              </a:lnSpc>
              <a:spcBef>
                <a:spcPts val="0"/>
              </a:spcBef>
              <a:spcAft>
                <a:spcPts val="0"/>
              </a:spcAft>
              <a:buClr>
                <a:srgbClr val="FDFFFD"/>
              </a:buClr>
              <a:buSzPts val="900"/>
              <a:buFont typeface="PT Serif"/>
              <a:buNone/>
            </a:pPr>
            <a:r>
              <a:rPr lang="en-US" sz="850" b="0" i="0" u="none" strike="noStrike" cap="none" dirty="0">
                <a:solidFill>
                  <a:srgbClr val="FDFFFD"/>
                </a:solidFill>
                <a:latin typeface="Source Sans Pro"/>
                <a:ea typeface="Source Sans Pro"/>
                <a:cs typeface="Source Sans Pro"/>
                <a:sym typeface="Source Sans Pro"/>
              </a:rPr>
              <a:t>Testing prep</a:t>
            </a:r>
            <a:endParaRPr sz="850" b="0" i="0" u="none" strike="noStrike" cap="none" dirty="0">
              <a:solidFill>
                <a:srgbClr val="FDFFFD"/>
              </a:solidFill>
              <a:latin typeface="Source Sans Pro"/>
              <a:ea typeface="Source Sans Pro"/>
              <a:cs typeface="Source Sans Pro"/>
              <a:sym typeface="Source Sans Pro"/>
            </a:endParaRPr>
          </a:p>
        </p:txBody>
      </p:sp>
      <p:sp>
        <p:nvSpPr>
          <p:cNvPr id="409" name="Google Shape;409;p7"/>
          <p:cNvSpPr/>
          <p:nvPr/>
        </p:nvSpPr>
        <p:spPr>
          <a:xfrm>
            <a:off x="5940142" y="3400677"/>
            <a:ext cx="686323" cy="439716"/>
          </a:xfrm>
          <a:prstGeom prst="rect">
            <a:avLst/>
          </a:prstGeom>
          <a:solidFill>
            <a:srgbClr val="0365B9"/>
          </a:solidFill>
          <a:ln w="9525" cap="flat" cmpd="sng">
            <a:solidFill>
              <a:schemeClr val="lt1"/>
            </a:solidFill>
            <a:prstDash val="solid"/>
            <a:round/>
            <a:headEnd type="none" w="sm" len="sm"/>
            <a:tailEnd type="none" w="sm" len="sm"/>
          </a:ln>
        </p:spPr>
        <p:txBody>
          <a:bodyPr spcFirstLastPara="1" wrap="square" lIns="60950" tIns="60925" rIns="60950" bIns="60925" anchor="ctr" anchorCtr="0">
            <a:noAutofit/>
          </a:bodyPr>
          <a:lstStyle/>
          <a:p>
            <a:pPr marL="0" marR="0" lvl="0" indent="0" algn="l" rtl="0">
              <a:lnSpc>
                <a:spcPct val="100000"/>
              </a:lnSpc>
              <a:spcBef>
                <a:spcPts val="0"/>
              </a:spcBef>
              <a:spcAft>
                <a:spcPts val="0"/>
              </a:spcAft>
              <a:buClr>
                <a:srgbClr val="FDFFFD"/>
              </a:buClr>
              <a:buSzPts val="900"/>
              <a:buFont typeface="PT Serif"/>
              <a:buNone/>
            </a:pPr>
            <a:r>
              <a:rPr lang="en-US" sz="850" b="0" i="0" u="none" strike="noStrike" cap="none" dirty="0">
                <a:solidFill>
                  <a:srgbClr val="FDFFFD"/>
                </a:solidFill>
                <a:latin typeface="Source Sans Pro"/>
                <a:ea typeface="Source Sans Pro"/>
                <a:cs typeface="Source Sans Pro"/>
                <a:sym typeface="Source Sans Pro"/>
              </a:rPr>
              <a:t>Testing prep &amp; recruiting</a:t>
            </a:r>
            <a:endParaRPr sz="850" b="0" i="0" u="none" strike="noStrike" cap="none" dirty="0">
              <a:solidFill>
                <a:srgbClr val="FDFFFD"/>
              </a:solidFill>
              <a:latin typeface="Source Sans Pro"/>
              <a:ea typeface="Source Sans Pro"/>
              <a:cs typeface="Source Sans Pro"/>
              <a:sym typeface="Source Sans Pro"/>
            </a:endParaRPr>
          </a:p>
        </p:txBody>
      </p:sp>
      <p:sp>
        <p:nvSpPr>
          <p:cNvPr id="410" name="Google Shape;410;p7"/>
          <p:cNvSpPr/>
          <p:nvPr/>
        </p:nvSpPr>
        <p:spPr>
          <a:xfrm>
            <a:off x="4545580" y="3850718"/>
            <a:ext cx="2084815" cy="269906"/>
          </a:xfrm>
          <a:prstGeom prst="rect">
            <a:avLst/>
          </a:prstGeom>
          <a:solidFill>
            <a:srgbClr val="0365B9"/>
          </a:solidFill>
          <a:ln w="9525" cap="flat" cmpd="sng">
            <a:solidFill>
              <a:schemeClr val="lt1"/>
            </a:solidFill>
            <a:prstDash val="solid"/>
            <a:round/>
            <a:headEnd type="none" w="sm" len="sm"/>
            <a:tailEnd type="none" w="sm" len="sm"/>
          </a:ln>
        </p:spPr>
        <p:txBody>
          <a:bodyPr spcFirstLastPara="1" wrap="square" lIns="60950" tIns="60925" rIns="60950" bIns="60925" anchor="ctr" anchorCtr="0">
            <a:noAutofit/>
          </a:bodyPr>
          <a:lstStyle/>
          <a:p>
            <a:pPr marL="0" marR="0" lvl="0" indent="0" algn="l" rtl="0">
              <a:lnSpc>
                <a:spcPct val="100000"/>
              </a:lnSpc>
              <a:spcBef>
                <a:spcPts val="0"/>
              </a:spcBef>
              <a:spcAft>
                <a:spcPts val="0"/>
              </a:spcAft>
              <a:buClr>
                <a:srgbClr val="FDFFFD"/>
              </a:buClr>
              <a:buSzPts val="900"/>
              <a:buFont typeface="PT Serif"/>
              <a:buNone/>
            </a:pPr>
            <a:r>
              <a:rPr lang="en-US" sz="850" b="0" i="0" u="none" strike="noStrike" cap="none" dirty="0">
                <a:solidFill>
                  <a:srgbClr val="FDFFFD"/>
                </a:solidFill>
                <a:latin typeface="Source Sans Pro"/>
                <a:ea typeface="Source Sans Pro"/>
                <a:cs typeface="Source Sans Pro"/>
                <a:sym typeface="Source Sans Pro"/>
              </a:rPr>
              <a:t>Design iterations</a:t>
            </a:r>
            <a:endParaRPr sz="850" b="0" i="0" u="none" strike="noStrike" cap="none" dirty="0">
              <a:solidFill>
                <a:srgbClr val="000000"/>
              </a:solidFill>
              <a:latin typeface="Source Sans Pro"/>
              <a:ea typeface="Source Sans Pro"/>
              <a:cs typeface="Source Sans Pro"/>
              <a:sym typeface="Source Sans Pro"/>
            </a:endParaRPr>
          </a:p>
        </p:txBody>
      </p:sp>
      <p:sp>
        <p:nvSpPr>
          <p:cNvPr id="411" name="Google Shape;411;p7"/>
          <p:cNvSpPr/>
          <p:nvPr/>
        </p:nvSpPr>
        <p:spPr>
          <a:xfrm>
            <a:off x="1467640" y="2662171"/>
            <a:ext cx="906977" cy="325660"/>
          </a:xfrm>
          <a:prstGeom prst="rect">
            <a:avLst/>
          </a:prstGeom>
          <a:solidFill>
            <a:schemeClr val="accent1"/>
          </a:solidFill>
          <a:ln w="9525" cap="flat" cmpd="sng">
            <a:solidFill>
              <a:schemeClr val="lt1"/>
            </a:solidFill>
            <a:prstDash val="solid"/>
            <a:round/>
            <a:headEnd type="none" w="sm" len="sm"/>
            <a:tailEnd type="none" w="sm" len="sm"/>
          </a:ln>
        </p:spPr>
        <p:txBody>
          <a:bodyPr spcFirstLastPara="1" wrap="square" lIns="60950" tIns="60925" rIns="60950" bIns="60925" anchor="ctr" anchorCtr="0">
            <a:noAutofit/>
          </a:bodyPr>
          <a:lstStyle/>
          <a:p>
            <a:pPr marL="0" marR="0" lvl="0" indent="0" algn="l" rtl="0">
              <a:lnSpc>
                <a:spcPct val="100000"/>
              </a:lnSpc>
              <a:spcBef>
                <a:spcPts val="0"/>
              </a:spcBef>
              <a:spcAft>
                <a:spcPts val="0"/>
              </a:spcAft>
              <a:buClr>
                <a:srgbClr val="FDFFFD"/>
              </a:buClr>
              <a:buSzPts val="900"/>
              <a:buFont typeface="PT Serif"/>
              <a:buNone/>
            </a:pPr>
            <a:r>
              <a:rPr lang="en-US" sz="850" b="0" i="0" u="none" strike="noStrike" cap="none" dirty="0">
                <a:solidFill>
                  <a:srgbClr val="FDFFFD"/>
                </a:solidFill>
                <a:latin typeface="Source Sans Pro"/>
                <a:ea typeface="Source Sans Pro"/>
                <a:cs typeface="Source Sans Pro"/>
                <a:sym typeface="Source Sans Pro"/>
              </a:rPr>
              <a:t>PIV Onboarding</a:t>
            </a:r>
            <a:endParaRPr sz="850" b="0" i="0" u="none" strike="noStrike" cap="none" dirty="0">
              <a:solidFill>
                <a:srgbClr val="000000"/>
              </a:solidFill>
              <a:latin typeface="Source Sans Pro"/>
              <a:ea typeface="Source Sans Pro"/>
              <a:cs typeface="Source Sans Pro"/>
              <a:sym typeface="Source Sans Pro"/>
            </a:endParaRPr>
          </a:p>
        </p:txBody>
      </p:sp>
      <p:sp>
        <p:nvSpPr>
          <p:cNvPr id="412" name="Google Shape;412;p7"/>
          <p:cNvSpPr/>
          <p:nvPr/>
        </p:nvSpPr>
        <p:spPr>
          <a:xfrm>
            <a:off x="2418751" y="3850614"/>
            <a:ext cx="2076955" cy="269906"/>
          </a:xfrm>
          <a:prstGeom prst="rect">
            <a:avLst/>
          </a:prstGeom>
          <a:solidFill>
            <a:srgbClr val="0365B9"/>
          </a:solidFill>
          <a:ln w="9525" cap="flat" cmpd="sng">
            <a:solidFill>
              <a:schemeClr val="lt1"/>
            </a:solidFill>
            <a:prstDash val="solid"/>
            <a:round/>
            <a:headEnd type="none" w="sm" len="sm"/>
            <a:tailEnd type="none" w="sm" len="sm"/>
          </a:ln>
        </p:spPr>
        <p:txBody>
          <a:bodyPr spcFirstLastPara="1" wrap="square" lIns="60950" tIns="60925" rIns="60950" bIns="60925" anchor="ctr" anchorCtr="0">
            <a:noAutofit/>
          </a:bodyPr>
          <a:lstStyle/>
          <a:p>
            <a:pPr marL="0" marR="0" lvl="0" indent="0" algn="l" rtl="0">
              <a:lnSpc>
                <a:spcPct val="100000"/>
              </a:lnSpc>
              <a:spcBef>
                <a:spcPts val="0"/>
              </a:spcBef>
              <a:spcAft>
                <a:spcPts val="0"/>
              </a:spcAft>
              <a:buClr>
                <a:srgbClr val="FDFFFD"/>
              </a:buClr>
              <a:buSzPts val="900"/>
              <a:buFont typeface="PT Serif"/>
              <a:buNone/>
            </a:pPr>
            <a:r>
              <a:rPr lang="en-US" sz="850" b="0" i="0" u="none" strike="noStrike" cap="none" dirty="0">
                <a:solidFill>
                  <a:srgbClr val="FDFFFD"/>
                </a:solidFill>
                <a:latin typeface="Source Sans Pro"/>
                <a:ea typeface="Source Sans Pro"/>
                <a:cs typeface="Source Sans Pro"/>
                <a:sym typeface="Source Sans Pro"/>
              </a:rPr>
              <a:t>Wireframes &amp; Design</a:t>
            </a:r>
            <a:endParaRPr sz="850" b="0" i="0" u="none" strike="noStrike" cap="none" dirty="0">
              <a:solidFill>
                <a:srgbClr val="000000"/>
              </a:solidFill>
              <a:latin typeface="Source Sans Pro"/>
              <a:ea typeface="Source Sans Pro"/>
              <a:cs typeface="Source Sans Pro"/>
              <a:sym typeface="Source Sans Pro"/>
            </a:endParaRPr>
          </a:p>
        </p:txBody>
      </p:sp>
      <p:sp>
        <p:nvSpPr>
          <p:cNvPr id="413" name="Google Shape;413;p7"/>
          <p:cNvSpPr/>
          <p:nvPr/>
        </p:nvSpPr>
        <p:spPr>
          <a:xfrm>
            <a:off x="6668486" y="3850614"/>
            <a:ext cx="2084815" cy="268191"/>
          </a:xfrm>
          <a:prstGeom prst="rect">
            <a:avLst/>
          </a:prstGeom>
          <a:solidFill>
            <a:srgbClr val="0365B9"/>
          </a:solidFill>
          <a:ln w="9525" cap="flat" cmpd="sng">
            <a:solidFill>
              <a:schemeClr val="lt1"/>
            </a:solidFill>
            <a:prstDash val="solid"/>
            <a:round/>
            <a:headEnd type="none" w="sm" len="sm"/>
            <a:tailEnd type="none" w="sm" len="sm"/>
          </a:ln>
        </p:spPr>
        <p:txBody>
          <a:bodyPr spcFirstLastPara="1" wrap="square" lIns="60950" tIns="60925" rIns="60950" bIns="60925" anchor="ctr" anchorCtr="0">
            <a:noAutofit/>
          </a:bodyPr>
          <a:lstStyle/>
          <a:p>
            <a:pPr marL="0" marR="0" lvl="0" indent="0" algn="l" rtl="0">
              <a:lnSpc>
                <a:spcPct val="100000"/>
              </a:lnSpc>
              <a:spcBef>
                <a:spcPts val="0"/>
              </a:spcBef>
              <a:spcAft>
                <a:spcPts val="0"/>
              </a:spcAft>
              <a:buClr>
                <a:srgbClr val="FDFFFD"/>
              </a:buClr>
              <a:buSzPts val="900"/>
              <a:buFont typeface="PT Serif"/>
              <a:buNone/>
            </a:pPr>
            <a:r>
              <a:rPr lang="en-US" sz="850" b="0" i="0" u="none" strike="noStrike" cap="none" dirty="0">
                <a:solidFill>
                  <a:srgbClr val="FDFFFD"/>
                </a:solidFill>
                <a:latin typeface="Source Sans Pro"/>
                <a:ea typeface="Source Sans Pro"/>
                <a:cs typeface="Source Sans Pro"/>
                <a:sym typeface="Source Sans Pro"/>
              </a:rPr>
              <a:t>Design iterations</a:t>
            </a:r>
            <a:endParaRPr sz="850" b="0" i="0" u="none" strike="noStrike" cap="none" dirty="0">
              <a:solidFill>
                <a:srgbClr val="FDFFFD"/>
              </a:solidFill>
              <a:latin typeface="Source Sans Pro"/>
              <a:ea typeface="Source Sans Pro"/>
              <a:cs typeface="Source Sans Pro"/>
              <a:sym typeface="Source Sans Pro"/>
            </a:endParaRPr>
          </a:p>
        </p:txBody>
      </p:sp>
      <p:sp>
        <p:nvSpPr>
          <p:cNvPr id="414" name="Google Shape;414;p7"/>
          <p:cNvSpPr/>
          <p:nvPr/>
        </p:nvSpPr>
        <p:spPr>
          <a:xfrm>
            <a:off x="10745707" y="3381617"/>
            <a:ext cx="1026387" cy="439716"/>
          </a:xfrm>
          <a:prstGeom prst="rect">
            <a:avLst/>
          </a:prstGeom>
          <a:solidFill>
            <a:srgbClr val="0365B9"/>
          </a:solidFill>
          <a:ln w="9525" cap="flat" cmpd="sng">
            <a:solidFill>
              <a:schemeClr val="lt1"/>
            </a:solidFill>
            <a:prstDash val="solid"/>
            <a:round/>
            <a:headEnd type="none" w="sm" len="sm"/>
            <a:tailEnd type="none" w="sm" len="sm"/>
          </a:ln>
        </p:spPr>
        <p:txBody>
          <a:bodyPr spcFirstLastPara="1" wrap="square" lIns="60950" tIns="60925" rIns="60950" bIns="60925" anchor="ctr" anchorCtr="0">
            <a:noAutofit/>
          </a:bodyPr>
          <a:lstStyle/>
          <a:p>
            <a:pPr marL="0" marR="0" lvl="0" indent="0" algn="l" rtl="0">
              <a:lnSpc>
                <a:spcPct val="100000"/>
              </a:lnSpc>
              <a:spcBef>
                <a:spcPts val="0"/>
              </a:spcBef>
              <a:spcAft>
                <a:spcPts val="0"/>
              </a:spcAft>
              <a:buClr>
                <a:srgbClr val="FDFFFD"/>
              </a:buClr>
              <a:buSzPts val="900"/>
              <a:buFont typeface="PT Serif"/>
              <a:buNone/>
            </a:pPr>
            <a:r>
              <a:rPr lang="en-US" sz="850" b="0" i="0" u="none" strike="noStrike" cap="none" dirty="0">
                <a:solidFill>
                  <a:srgbClr val="FDFFFD"/>
                </a:solidFill>
                <a:latin typeface="Source Sans Pro"/>
                <a:ea typeface="Source Sans Pro"/>
                <a:cs typeface="Source Sans Pro"/>
                <a:sym typeface="Source Sans Pro"/>
              </a:rPr>
              <a:t>Create post-MVP design refinements</a:t>
            </a:r>
            <a:endParaRPr sz="850" b="0" i="0" u="none" strike="noStrike" cap="none" dirty="0">
              <a:solidFill>
                <a:srgbClr val="FDFFFD"/>
              </a:solidFill>
              <a:latin typeface="Source Sans Pro"/>
              <a:ea typeface="Source Sans Pro"/>
              <a:cs typeface="Source Sans Pro"/>
              <a:sym typeface="Source Sans Pro"/>
            </a:endParaRPr>
          </a:p>
        </p:txBody>
      </p:sp>
      <p:sp>
        <p:nvSpPr>
          <p:cNvPr id="415" name="Google Shape;415;p7"/>
          <p:cNvSpPr/>
          <p:nvPr/>
        </p:nvSpPr>
        <p:spPr>
          <a:xfrm>
            <a:off x="8792328" y="3850626"/>
            <a:ext cx="1925293" cy="268191"/>
          </a:xfrm>
          <a:prstGeom prst="rect">
            <a:avLst/>
          </a:prstGeom>
          <a:solidFill>
            <a:srgbClr val="0365B9"/>
          </a:solidFill>
          <a:ln w="9525" cap="flat" cmpd="sng">
            <a:solidFill>
              <a:schemeClr val="lt1"/>
            </a:solidFill>
            <a:prstDash val="solid"/>
            <a:round/>
            <a:headEnd type="none" w="sm" len="sm"/>
            <a:tailEnd type="none" w="sm" len="sm"/>
          </a:ln>
        </p:spPr>
        <p:txBody>
          <a:bodyPr spcFirstLastPara="1" wrap="square" lIns="60950" tIns="60925" rIns="60950" bIns="60925" anchor="ctr" anchorCtr="0">
            <a:noAutofit/>
          </a:bodyPr>
          <a:lstStyle/>
          <a:p>
            <a:pPr marL="0" marR="0" lvl="0" indent="0" algn="l" rtl="0">
              <a:lnSpc>
                <a:spcPct val="100000"/>
              </a:lnSpc>
              <a:spcBef>
                <a:spcPts val="0"/>
              </a:spcBef>
              <a:spcAft>
                <a:spcPts val="0"/>
              </a:spcAft>
              <a:buClr>
                <a:srgbClr val="FDFFFD"/>
              </a:buClr>
              <a:buSzPts val="900"/>
              <a:buFont typeface="PT Serif"/>
              <a:buNone/>
            </a:pPr>
            <a:r>
              <a:rPr lang="en-US" sz="850" b="0" i="0" u="none" strike="noStrike" cap="none" dirty="0">
                <a:solidFill>
                  <a:srgbClr val="FDFFFD"/>
                </a:solidFill>
                <a:latin typeface="Source Sans Pro"/>
                <a:ea typeface="Source Sans Pro"/>
                <a:cs typeface="Source Sans Pro"/>
                <a:sym typeface="Source Sans Pro"/>
              </a:rPr>
              <a:t>Design QA</a:t>
            </a:r>
            <a:endParaRPr sz="850" b="0" i="0" u="none" strike="noStrike" cap="none" dirty="0">
              <a:solidFill>
                <a:srgbClr val="FDFFFD"/>
              </a:solidFill>
              <a:latin typeface="Source Sans Pro"/>
              <a:ea typeface="Source Sans Pro"/>
              <a:cs typeface="Source Sans Pro"/>
              <a:sym typeface="Source Sans Pro"/>
            </a:endParaRPr>
          </a:p>
        </p:txBody>
      </p:sp>
      <p:sp>
        <p:nvSpPr>
          <p:cNvPr id="416" name="Google Shape;416;p7"/>
          <p:cNvSpPr txBox="1"/>
          <p:nvPr/>
        </p:nvSpPr>
        <p:spPr>
          <a:xfrm>
            <a:off x="11366321" y="5683327"/>
            <a:ext cx="498477" cy="276999"/>
          </a:xfrm>
          <a:prstGeom prst="rect">
            <a:avLst/>
          </a:prstGeom>
          <a:noFill/>
          <a:ln>
            <a:noFill/>
          </a:ln>
        </p:spPr>
        <p:txBody>
          <a:bodyPr spcFirstLastPara="1" wrap="square" lIns="0" tIns="0" rIns="0" bIns="0" anchor="t" anchorCtr="0">
            <a:spAutoFit/>
          </a:bodyPr>
          <a:lstStyle/>
          <a:p>
            <a:pPr marL="0" marR="0" lvl="0" indent="0" algn="r" rtl="0">
              <a:lnSpc>
                <a:spcPct val="100000"/>
              </a:lnSpc>
              <a:spcBef>
                <a:spcPts val="0"/>
              </a:spcBef>
              <a:spcAft>
                <a:spcPts val="0"/>
              </a:spcAft>
              <a:buClr>
                <a:srgbClr val="202120"/>
              </a:buClr>
              <a:buSzPts val="900"/>
              <a:buFont typeface="PT Serif"/>
              <a:buNone/>
            </a:pPr>
            <a:r>
              <a:rPr lang="en-US" sz="900" b="0" i="0" u="none" strike="noStrike" cap="none" dirty="0">
                <a:solidFill>
                  <a:srgbClr val="202120"/>
                </a:solidFill>
                <a:latin typeface="Source Sans Pro SemiBold"/>
                <a:ea typeface="Source Sans Pro SemiBold"/>
                <a:cs typeface="Source Sans Pro SemiBold"/>
                <a:sym typeface="Source Sans Pro SemiBold"/>
              </a:rPr>
              <a:t>MVP Launch</a:t>
            </a:r>
            <a:endParaRPr sz="900" b="0" i="0" u="none" strike="noStrike" cap="none" dirty="0">
              <a:solidFill>
                <a:srgbClr val="202120"/>
              </a:solidFill>
              <a:latin typeface="Source Sans Pro SemiBold"/>
              <a:ea typeface="Source Sans Pro SemiBold"/>
              <a:cs typeface="Source Sans Pro SemiBold"/>
              <a:sym typeface="Source Sans Pro SemiBold"/>
            </a:endParaRPr>
          </a:p>
        </p:txBody>
      </p:sp>
      <p:sp>
        <p:nvSpPr>
          <p:cNvPr id="417" name="Google Shape;417;p7"/>
          <p:cNvSpPr/>
          <p:nvPr/>
        </p:nvSpPr>
        <p:spPr>
          <a:xfrm>
            <a:off x="11645342" y="5390388"/>
            <a:ext cx="219456" cy="223548"/>
          </a:xfrm>
          <a:prstGeom prst="diamond">
            <a:avLst/>
          </a:prstGeom>
          <a:solidFill>
            <a:schemeClr val="accent4"/>
          </a:solidFill>
          <a:ln w="9525" cap="flat" cmpd="sng">
            <a:solidFill>
              <a:schemeClr val="lt1"/>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chemeClr val="dk1"/>
              </a:buClr>
              <a:buSzPts val="900"/>
              <a:buFont typeface="Calibri"/>
              <a:buNone/>
            </a:pPr>
            <a:endParaRPr sz="900" b="0" i="0" u="none" strike="noStrike" cap="none" dirty="0">
              <a:solidFill>
                <a:srgbClr val="202120"/>
              </a:solidFill>
              <a:latin typeface="PT Serif"/>
              <a:ea typeface="PT Serif"/>
              <a:cs typeface="PT Serif"/>
              <a:sym typeface="PT Serif"/>
            </a:endParaRPr>
          </a:p>
        </p:txBody>
      </p:sp>
      <p:cxnSp>
        <p:nvCxnSpPr>
          <p:cNvPr id="418" name="Google Shape;418;p7"/>
          <p:cNvCxnSpPr/>
          <p:nvPr/>
        </p:nvCxnSpPr>
        <p:spPr>
          <a:xfrm>
            <a:off x="1467640" y="1758481"/>
            <a:ext cx="906977" cy="0"/>
          </a:xfrm>
          <a:prstGeom prst="straightConnector1">
            <a:avLst/>
          </a:prstGeom>
          <a:noFill/>
          <a:ln w="12700" cap="flat" cmpd="sng">
            <a:solidFill>
              <a:schemeClr val="dk1"/>
            </a:solidFill>
            <a:prstDash val="solid"/>
            <a:round/>
            <a:headEnd type="none" w="sm" len="sm"/>
            <a:tailEnd type="none" w="sm" len="sm"/>
          </a:ln>
        </p:spPr>
      </p:cxnSp>
      <p:cxnSp>
        <p:nvCxnSpPr>
          <p:cNvPr id="419" name="Google Shape;419;p7"/>
          <p:cNvCxnSpPr/>
          <p:nvPr/>
        </p:nvCxnSpPr>
        <p:spPr>
          <a:xfrm>
            <a:off x="2418751" y="1758481"/>
            <a:ext cx="2076955" cy="0"/>
          </a:xfrm>
          <a:prstGeom prst="straightConnector1">
            <a:avLst/>
          </a:prstGeom>
          <a:noFill/>
          <a:ln w="12700" cap="flat" cmpd="sng">
            <a:solidFill>
              <a:schemeClr val="dk1"/>
            </a:solidFill>
            <a:prstDash val="solid"/>
            <a:round/>
            <a:headEnd type="none" w="sm" len="sm"/>
            <a:tailEnd type="none" w="sm" len="sm"/>
          </a:ln>
        </p:spPr>
      </p:cxnSp>
      <p:cxnSp>
        <p:nvCxnSpPr>
          <p:cNvPr id="420" name="Google Shape;420;p7"/>
          <p:cNvCxnSpPr/>
          <p:nvPr/>
        </p:nvCxnSpPr>
        <p:spPr>
          <a:xfrm>
            <a:off x="4545580" y="1758481"/>
            <a:ext cx="2084815" cy="0"/>
          </a:xfrm>
          <a:prstGeom prst="straightConnector1">
            <a:avLst/>
          </a:prstGeom>
          <a:noFill/>
          <a:ln w="12700" cap="flat" cmpd="sng">
            <a:solidFill>
              <a:schemeClr val="dk1"/>
            </a:solidFill>
            <a:prstDash val="solid"/>
            <a:round/>
            <a:headEnd type="none" w="sm" len="sm"/>
            <a:tailEnd type="none" w="sm" len="sm"/>
          </a:ln>
        </p:spPr>
      </p:cxnSp>
      <p:cxnSp>
        <p:nvCxnSpPr>
          <p:cNvPr id="421" name="Google Shape;421;p7"/>
          <p:cNvCxnSpPr/>
          <p:nvPr/>
        </p:nvCxnSpPr>
        <p:spPr>
          <a:xfrm>
            <a:off x="6668486" y="1758481"/>
            <a:ext cx="2084815" cy="0"/>
          </a:xfrm>
          <a:prstGeom prst="straightConnector1">
            <a:avLst/>
          </a:prstGeom>
          <a:noFill/>
          <a:ln w="12700" cap="flat" cmpd="sng">
            <a:solidFill>
              <a:schemeClr val="dk1"/>
            </a:solidFill>
            <a:prstDash val="solid"/>
            <a:round/>
            <a:headEnd type="none" w="sm" len="sm"/>
            <a:tailEnd type="none" w="sm" len="sm"/>
          </a:ln>
        </p:spPr>
      </p:cxnSp>
      <p:cxnSp>
        <p:nvCxnSpPr>
          <p:cNvPr id="422" name="Google Shape;422;p7"/>
          <p:cNvCxnSpPr/>
          <p:nvPr/>
        </p:nvCxnSpPr>
        <p:spPr>
          <a:xfrm>
            <a:off x="8792328" y="1758481"/>
            <a:ext cx="1925293" cy="0"/>
          </a:xfrm>
          <a:prstGeom prst="straightConnector1">
            <a:avLst/>
          </a:prstGeom>
          <a:noFill/>
          <a:ln w="12700" cap="flat" cmpd="sng">
            <a:solidFill>
              <a:schemeClr val="dk1"/>
            </a:solidFill>
            <a:prstDash val="solid"/>
            <a:round/>
            <a:headEnd type="none" w="sm" len="sm"/>
            <a:tailEnd type="none" w="sm" len="sm"/>
          </a:ln>
        </p:spPr>
      </p:cxnSp>
      <p:cxnSp>
        <p:nvCxnSpPr>
          <p:cNvPr id="423" name="Google Shape;423;p7"/>
          <p:cNvCxnSpPr/>
          <p:nvPr/>
        </p:nvCxnSpPr>
        <p:spPr>
          <a:xfrm>
            <a:off x="10756836" y="1758481"/>
            <a:ext cx="1016064" cy="0"/>
          </a:xfrm>
          <a:prstGeom prst="straightConnector1">
            <a:avLst/>
          </a:prstGeom>
          <a:noFill/>
          <a:ln w="12700" cap="flat" cmpd="sng">
            <a:solidFill>
              <a:schemeClr val="dk1"/>
            </a:solidFill>
            <a:prstDash val="solid"/>
            <a:round/>
            <a:headEnd type="none" w="sm" len="sm"/>
            <a:tailEnd type="none" w="sm" len="sm"/>
          </a:ln>
        </p:spPr>
      </p:cxnSp>
      <p:pic>
        <p:nvPicPr>
          <p:cNvPr id="424" name="Google Shape;424;p7"/>
          <p:cNvPicPr preferRelativeResize="0"/>
          <p:nvPr/>
        </p:nvPicPr>
        <p:blipFill rotWithShape="1">
          <a:blip r:embed="rId5">
            <a:alphaModFix/>
          </a:blip>
          <a:srcRect/>
          <a:stretch/>
        </p:blipFill>
        <p:spPr>
          <a:xfrm>
            <a:off x="432433" y="4832132"/>
            <a:ext cx="265176" cy="265176"/>
          </a:xfrm>
          <a:prstGeom prst="rect">
            <a:avLst/>
          </a:prstGeom>
          <a:noFill/>
          <a:ln>
            <a:noFill/>
          </a:ln>
        </p:spPr>
      </p:pic>
      <p:cxnSp>
        <p:nvCxnSpPr>
          <p:cNvPr id="425" name="Google Shape;425;p7"/>
          <p:cNvCxnSpPr/>
          <p:nvPr/>
        </p:nvCxnSpPr>
        <p:spPr>
          <a:xfrm>
            <a:off x="432433" y="5219016"/>
            <a:ext cx="11340467" cy="0"/>
          </a:xfrm>
          <a:prstGeom prst="straightConnector1">
            <a:avLst/>
          </a:prstGeom>
          <a:noFill/>
          <a:ln w="9525" cap="flat" cmpd="sng">
            <a:solidFill>
              <a:srgbClr val="747C74"/>
            </a:solidFill>
            <a:prstDash val="solid"/>
            <a:round/>
            <a:headEnd type="none" w="sm" len="sm"/>
            <a:tailEnd type="none" w="sm" len="sm"/>
          </a:ln>
        </p:spPr>
      </p:cxnSp>
      <p:sp>
        <p:nvSpPr>
          <p:cNvPr id="426" name="Google Shape;426;p7"/>
          <p:cNvSpPr/>
          <p:nvPr/>
        </p:nvSpPr>
        <p:spPr>
          <a:xfrm>
            <a:off x="432434" y="5331382"/>
            <a:ext cx="813826" cy="276999"/>
          </a:xfrm>
          <a:prstGeom prst="rect">
            <a:avLst/>
          </a:prstGeom>
          <a:solidFill>
            <a:schemeClr val="lt1"/>
          </a:solid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dirty="0">
                <a:solidFill>
                  <a:schemeClr val="dk2"/>
                </a:solidFill>
                <a:latin typeface="Source Sans Pro Semibold"/>
                <a:ea typeface="Source Sans Pro Semibold"/>
                <a:cs typeface="Source Sans Pro Semibold"/>
                <a:sym typeface="Source Sans Pro SemiBold"/>
              </a:rPr>
              <a:t>Collaboration Cycle</a:t>
            </a:r>
            <a:endParaRPr sz="900" b="1" i="0" u="none" strike="noStrike" cap="none" dirty="0">
              <a:solidFill>
                <a:schemeClr val="dk2"/>
              </a:solidFill>
              <a:latin typeface="Source Sans Pro Semibold"/>
              <a:ea typeface="Source Sans Pro Semibold"/>
              <a:cs typeface="Source Sans Pro Semibold"/>
              <a:sym typeface="Source Sans Pro SemiBold"/>
            </a:endParaRPr>
          </a:p>
        </p:txBody>
      </p:sp>
      <p:pic>
        <p:nvPicPr>
          <p:cNvPr id="427" name="Google Shape;427;p7"/>
          <p:cNvPicPr preferRelativeResize="0"/>
          <p:nvPr/>
        </p:nvPicPr>
        <p:blipFill rotWithShape="1">
          <a:blip r:embed="rId6">
            <a:alphaModFix/>
          </a:blip>
          <a:srcRect/>
          <a:stretch/>
        </p:blipFill>
        <p:spPr>
          <a:xfrm>
            <a:off x="432433" y="5656190"/>
            <a:ext cx="265176" cy="265176"/>
          </a:xfrm>
          <a:prstGeom prst="rect">
            <a:avLst/>
          </a:prstGeom>
          <a:noFill/>
          <a:ln>
            <a:noFill/>
          </a:ln>
        </p:spPr>
      </p:pic>
      <p:sp>
        <p:nvSpPr>
          <p:cNvPr id="428" name="Google Shape;428;p7"/>
          <p:cNvSpPr txBox="1"/>
          <p:nvPr/>
        </p:nvSpPr>
        <p:spPr>
          <a:xfrm>
            <a:off x="2409497" y="5268061"/>
            <a:ext cx="495673" cy="138499"/>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202120"/>
              </a:buClr>
              <a:buSzPts val="900"/>
              <a:buFont typeface="PT Serif"/>
              <a:buNone/>
            </a:pPr>
            <a:r>
              <a:rPr lang="en-US" sz="900" b="0" i="0" u="none" strike="noStrike" cap="none" dirty="0">
                <a:solidFill>
                  <a:srgbClr val="202120"/>
                </a:solidFill>
                <a:latin typeface="PT Serif"/>
                <a:ea typeface="PT Serif"/>
                <a:cs typeface="PT Serif"/>
                <a:sym typeface="PT Serif"/>
              </a:rPr>
              <a:t>Kickoff</a:t>
            </a:r>
            <a:endParaRPr sz="900" b="0" i="0" u="none" strike="noStrike" cap="none" dirty="0">
              <a:solidFill>
                <a:srgbClr val="202120"/>
              </a:solidFill>
              <a:latin typeface="PT Serif"/>
              <a:ea typeface="PT Serif"/>
              <a:cs typeface="PT Serif"/>
              <a:sym typeface="PT Serif"/>
            </a:endParaRPr>
          </a:p>
        </p:txBody>
      </p:sp>
      <p:sp>
        <p:nvSpPr>
          <p:cNvPr id="429" name="Google Shape;429;p7"/>
          <p:cNvSpPr/>
          <p:nvPr/>
        </p:nvSpPr>
        <p:spPr>
          <a:xfrm>
            <a:off x="2555323" y="5420068"/>
            <a:ext cx="219456" cy="223548"/>
          </a:xfrm>
          <a:prstGeom prst="diamond">
            <a:avLst/>
          </a:prstGeom>
          <a:solidFill>
            <a:srgbClr val="01213C"/>
          </a:solidFill>
          <a:ln w="9525" cap="flat" cmpd="sng">
            <a:solidFill>
              <a:schemeClr val="lt1"/>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chemeClr val="dk1"/>
              </a:buClr>
              <a:buSzPts val="900"/>
              <a:buFont typeface="Calibri"/>
              <a:buNone/>
            </a:pPr>
            <a:endParaRPr sz="900" b="0" i="0" u="none" strike="noStrike" cap="none" dirty="0">
              <a:solidFill>
                <a:srgbClr val="202120"/>
              </a:solidFill>
              <a:latin typeface="PT Serif"/>
              <a:ea typeface="PT Serif"/>
              <a:cs typeface="PT Serif"/>
              <a:sym typeface="PT Serif"/>
            </a:endParaRPr>
          </a:p>
        </p:txBody>
      </p:sp>
      <p:sp>
        <p:nvSpPr>
          <p:cNvPr id="430" name="Google Shape;430;p7"/>
          <p:cNvSpPr txBox="1"/>
          <p:nvPr/>
        </p:nvSpPr>
        <p:spPr>
          <a:xfrm>
            <a:off x="9151379" y="5731416"/>
            <a:ext cx="961271" cy="13849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0" i="0" u="none" strike="noStrike" cap="none" dirty="0">
                <a:solidFill>
                  <a:srgbClr val="202120"/>
                </a:solidFill>
                <a:latin typeface="Source Sans Pro SemiBold"/>
                <a:ea typeface="Source Sans Pro SemiBold"/>
                <a:cs typeface="Source Sans Pro SemiBold"/>
                <a:sym typeface="Source Sans Pro SemiBold"/>
              </a:rPr>
              <a:t>Staging Review</a:t>
            </a:r>
            <a:endParaRPr sz="900" b="0" i="0" u="none" strike="noStrike" cap="none" dirty="0">
              <a:solidFill>
                <a:srgbClr val="202120"/>
              </a:solidFill>
              <a:latin typeface="Source Sans Pro SemiBold"/>
              <a:ea typeface="Source Sans Pro SemiBold"/>
              <a:cs typeface="Source Sans Pro SemiBold"/>
              <a:sym typeface="Source Sans Pro SemiBold"/>
            </a:endParaRPr>
          </a:p>
        </p:txBody>
      </p:sp>
      <p:sp>
        <p:nvSpPr>
          <p:cNvPr id="431" name="Google Shape;431;p7"/>
          <p:cNvSpPr/>
          <p:nvPr/>
        </p:nvSpPr>
        <p:spPr>
          <a:xfrm>
            <a:off x="9431987" y="5467998"/>
            <a:ext cx="219456" cy="223548"/>
          </a:xfrm>
          <a:prstGeom prst="diamond">
            <a:avLst/>
          </a:prstGeom>
          <a:solidFill>
            <a:srgbClr val="01213C"/>
          </a:solidFill>
          <a:ln w="9525" cap="flat" cmpd="sng">
            <a:solidFill>
              <a:schemeClr val="lt1"/>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chemeClr val="dk1"/>
              </a:buClr>
              <a:buSzPts val="900"/>
              <a:buFont typeface="Calibri"/>
              <a:buNone/>
            </a:pPr>
            <a:endParaRPr sz="900" b="0" i="0" u="none" strike="noStrike" cap="none" dirty="0">
              <a:solidFill>
                <a:srgbClr val="202120"/>
              </a:solidFill>
              <a:latin typeface="PT Serif"/>
              <a:ea typeface="PT Serif"/>
              <a:cs typeface="PT Serif"/>
              <a:sym typeface="PT Serif"/>
            </a:endParaRPr>
          </a:p>
        </p:txBody>
      </p:sp>
      <p:sp>
        <p:nvSpPr>
          <p:cNvPr id="432" name="Google Shape;432;p7"/>
          <p:cNvSpPr txBox="1"/>
          <p:nvPr/>
        </p:nvSpPr>
        <p:spPr>
          <a:xfrm>
            <a:off x="8147171" y="5505117"/>
            <a:ext cx="529394" cy="138499"/>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chemeClr val="dk1"/>
              </a:buClr>
              <a:buSzPts val="900"/>
              <a:buFont typeface="PT Serif"/>
              <a:buNone/>
            </a:pPr>
            <a:endParaRPr sz="900" b="0" i="0" u="none" strike="noStrike" cap="none" dirty="0">
              <a:solidFill>
                <a:srgbClr val="202120"/>
              </a:solidFill>
              <a:latin typeface="PT Serif"/>
              <a:ea typeface="PT Serif"/>
              <a:cs typeface="PT Serif"/>
              <a:sym typeface="PT Serif"/>
            </a:endParaRPr>
          </a:p>
        </p:txBody>
      </p:sp>
      <p:sp>
        <p:nvSpPr>
          <p:cNvPr id="433" name="Google Shape;433;p7"/>
          <p:cNvSpPr txBox="1"/>
          <p:nvPr/>
        </p:nvSpPr>
        <p:spPr>
          <a:xfrm>
            <a:off x="8147171" y="5505117"/>
            <a:ext cx="529394" cy="138499"/>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chemeClr val="dk1"/>
              </a:buClr>
              <a:buSzPts val="900"/>
              <a:buFont typeface="PT Serif"/>
              <a:buNone/>
            </a:pPr>
            <a:endParaRPr sz="900" b="0" i="0" u="none" strike="noStrike" cap="none" dirty="0">
              <a:solidFill>
                <a:srgbClr val="202120"/>
              </a:solidFill>
              <a:latin typeface="PT Serif"/>
              <a:ea typeface="PT Serif"/>
              <a:cs typeface="PT Serif"/>
              <a:sym typeface="PT Serif"/>
            </a:endParaRPr>
          </a:p>
        </p:txBody>
      </p:sp>
      <p:sp>
        <p:nvSpPr>
          <p:cNvPr id="434" name="Google Shape;434;p7"/>
          <p:cNvSpPr txBox="1"/>
          <p:nvPr/>
        </p:nvSpPr>
        <p:spPr>
          <a:xfrm>
            <a:off x="2710559" y="5683484"/>
            <a:ext cx="573617" cy="415498"/>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0" i="0" u="none" strike="noStrike" cap="none" dirty="0">
                <a:solidFill>
                  <a:srgbClr val="202120"/>
                </a:solidFill>
                <a:latin typeface="Source Sans Pro SemiBold"/>
                <a:ea typeface="Source Sans Pro SemiBold"/>
                <a:cs typeface="Source Sans Pro SemiBold"/>
                <a:sym typeface="Source Sans Pro SemiBold"/>
              </a:rPr>
              <a:t>Research Plan Review</a:t>
            </a:r>
            <a:endParaRPr sz="900" b="0" i="0" u="none" strike="noStrike" cap="none" dirty="0">
              <a:solidFill>
                <a:srgbClr val="202120"/>
              </a:solidFill>
              <a:latin typeface="Source Sans Pro SemiBold"/>
              <a:ea typeface="Source Sans Pro SemiBold"/>
              <a:cs typeface="Source Sans Pro SemiBold"/>
              <a:sym typeface="Source Sans Pro SemiBold"/>
            </a:endParaRPr>
          </a:p>
        </p:txBody>
      </p:sp>
      <p:sp>
        <p:nvSpPr>
          <p:cNvPr id="435" name="Google Shape;435;p7"/>
          <p:cNvSpPr/>
          <p:nvPr/>
        </p:nvSpPr>
        <p:spPr>
          <a:xfrm>
            <a:off x="2702432" y="5420068"/>
            <a:ext cx="219456" cy="223548"/>
          </a:xfrm>
          <a:prstGeom prst="diamond">
            <a:avLst/>
          </a:prstGeom>
          <a:solidFill>
            <a:schemeClr val="accent3"/>
          </a:solidFill>
          <a:ln w="9525" cap="flat" cmpd="sng">
            <a:solidFill>
              <a:schemeClr val="lt1"/>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chemeClr val="dk1"/>
              </a:buClr>
              <a:buSzPts val="900"/>
              <a:buFont typeface="Calibri"/>
              <a:buNone/>
            </a:pPr>
            <a:endParaRPr sz="900" b="0" i="0" u="none" strike="noStrike" cap="none" dirty="0">
              <a:solidFill>
                <a:srgbClr val="202120"/>
              </a:solidFill>
              <a:latin typeface="PT Serif"/>
              <a:ea typeface="PT Serif"/>
              <a:cs typeface="PT Serif"/>
              <a:sym typeface="PT Serif"/>
            </a:endParaRPr>
          </a:p>
        </p:txBody>
      </p:sp>
      <p:sp>
        <p:nvSpPr>
          <p:cNvPr id="436" name="Google Shape;436;p7"/>
          <p:cNvSpPr txBox="1"/>
          <p:nvPr/>
        </p:nvSpPr>
        <p:spPr>
          <a:xfrm>
            <a:off x="7467698" y="5568615"/>
            <a:ext cx="716447" cy="27699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0" i="0" u="none" strike="noStrike" cap="none" dirty="0">
                <a:solidFill>
                  <a:srgbClr val="202120"/>
                </a:solidFill>
                <a:latin typeface="Source Sans Pro SemiBold"/>
                <a:ea typeface="Source Sans Pro SemiBold"/>
                <a:cs typeface="Source Sans Pro SemiBold"/>
                <a:sym typeface="Source Sans Pro SemiBold"/>
              </a:rPr>
              <a:t>Contact Center Review</a:t>
            </a:r>
            <a:endParaRPr sz="900" b="0" i="0" u="none" strike="noStrike" cap="none" dirty="0">
              <a:solidFill>
                <a:srgbClr val="202120"/>
              </a:solidFill>
              <a:latin typeface="Source Sans Pro SemiBold"/>
              <a:ea typeface="Source Sans Pro SemiBold"/>
              <a:cs typeface="Source Sans Pro SemiBold"/>
              <a:sym typeface="Source Sans Pro SemiBold"/>
            </a:endParaRPr>
          </a:p>
        </p:txBody>
      </p:sp>
      <p:sp>
        <p:nvSpPr>
          <p:cNvPr id="437" name="Google Shape;437;p7"/>
          <p:cNvSpPr/>
          <p:nvPr/>
        </p:nvSpPr>
        <p:spPr>
          <a:xfrm>
            <a:off x="7217893" y="5456354"/>
            <a:ext cx="219456" cy="223548"/>
          </a:xfrm>
          <a:prstGeom prst="diamond">
            <a:avLst/>
          </a:prstGeom>
          <a:solidFill>
            <a:schemeClr val="accent3"/>
          </a:solidFill>
          <a:ln w="9525" cap="flat" cmpd="sng">
            <a:solidFill>
              <a:schemeClr val="lt1"/>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chemeClr val="dk1"/>
              </a:buClr>
              <a:buSzPts val="900"/>
              <a:buFont typeface="Calibri"/>
              <a:buNone/>
            </a:pPr>
            <a:endParaRPr sz="900" b="0" i="0" u="none" strike="noStrike" cap="none" dirty="0">
              <a:solidFill>
                <a:srgbClr val="202120"/>
              </a:solidFill>
              <a:latin typeface="PT Serif"/>
              <a:ea typeface="PT Serif"/>
              <a:cs typeface="PT Serif"/>
              <a:sym typeface="PT Serif"/>
            </a:endParaRPr>
          </a:p>
        </p:txBody>
      </p:sp>
      <p:sp>
        <p:nvSpPr>
          <p:cNvPr id="438" name="Google Shape;438;p7"/>
          <p:cNvSpPr txBox="1"/>
          <p:nvPr/>
        </p:nvSpPr>
        <p:spPr>
          <a:xfrm>
            <a:off x="3688817" y="5683328"/>
            <a:ext cx="648407" cy="276999"/>
          </a:xfrm>
          <a:prstGeom prst="rect">
            <a:avLst/>
          </a:prstGeom>
          <a:solidFill>
            <a:srgbClr val="F2F2F2"/>
          </a:solid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0" i="0" u="none" strike="noStrike" cap="none" dirty="0">
                <a:solidFill>
                  <a:srgbClr val="202120"/>
                </a:solidFill>
                <a:latin typeface="Source Sans Pro SemiBold"/>
                <a:ea typeface="Source Sans Pro SemiBold"/>
                <a:cs typeface="Source Sans Pro SemiBold"/>
                <a:sym typeface="Source Sans Pro SemiBold"/>
              </a:rPr>
              <a:t>Design Intent</a:t>
            </a:r>
            <a:endParaRPr sz="900" b="0" i="0" u="none" strike="noStrike" cap="none" dirty="0">
              <a:solidFill>
                <a:srgbClr val="202120"/>
              </a:solidFill>
              <a:latin typeface="Source Sans Pro SemiBold"/>
              <a:ea typeface="Source Sans Pro SemiBold"/>
              <a:cs typeface="Source Sans Pro SemiBold"/>
              <a:sym typeface="Source Sans Pro SemiBold"/>
            </a:endParaRPr>
          </a:p>
        </p:txBody>
      </p:sp>
      <p:sp>
        <p:nvSpPr>
          <p:cNvPr id="439" name="Google Shape;439;p7"/>
          <p:cNvSpPr/>
          <p:nvPr/>
        </p:nvSpPr>
        <p:spPr>
          <a:xfrm>
            <a:off x="3644357" y="5420068"/>
            <a:ext cx="219456" cy="223548"/>
          </a:xfrm>
          <a:prstGeom prst="diamond">
            <a:avLst/>
          </a:prstGeom>
          <a:solidFill>
            <a:schemeClr val="accent3"/>
          </a:solidFill>
          <a:ln w="9525" cap="flat" cmpd="sng">
            <a:solidFill>
              <a:schemeClr val="lt1"/>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chemeClr val="dk1"/>
              </a:buClr>
              <a:buSzPts val="900"/>
              <a:buFont typeface="Calibri"/>
              <a:buNone/>
            </a:pPr>
            <a:endParaRPr sz="900" b="0" i="0" u="none" strike="noStrike" cap="none" dirty="0">
              <a:solidFill>
                <a:srgbClr val="202120"/>
              </a:solidFill>
              <a:latin typeface="PT Serif"/>
              <a:ea typeface="PT Serif"/>
              <a:cs typeface="PT Serif"/>
              <a:sym typeface="PT Serif"/>
            </a:endParaRPr>
          </a:p>
        </p:txBody>
      </p:sp>
      <p:sp>
        <p:nvSpPr>
          <p:cNvPr id="440" name="Google Shape;440;p7"/>
          <p:cNvSpPr txBox="1"/>
          <p:nvPr/>
        </p:nvSpPr>
        <p:spPr>
          <a:xfrm>
            <a:off x="6647476" y="5264447"/>
            <a:ext cx="833806" cy="13849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0" i="0" u="none" strike="noStrike" cap="none" dirty="0">
                <a:solidFill>
                  <a:srgbClr val="202120"/>
                </a:solidFill>
                <a:latin typeface="Source Sans Pro SemiBold"/>
                <a:ea typeface="Source Sans Pro SemiBold"/>
                <a:cs typeface="Source Sans Pro SemiBold"/>
                <a:sym typeface="Source Sans Pro SemiBold"/>
              </a:rPr>
              <a:t>Midpoint Review </a:t>
            </a:r>
            <a:endParaRPr sz="900" b="0" i="0" u="none" strike="noStrike" cap="none" dirty="0">
              <a:solidFill>
                <a:srgbClr val="202120"/>
              </a:solidFill>
              <a:latin typeface="Source Sans Pro SemiBold"/>
              <a:ea typeface="Source Sans Pro SemiBold"/>
              <a:cs typeface="Source Sans Pro SemiBold"/>
              <a:sym typeface="Source Sans Pro SemiBold"/>
            </a:endParaRPr>
          </a:p>
        </p:txBody>
      </p:sp>
      <p:sp>
        <p:nvSpPr>
          <p:cNvPr id="441" name="Google Shape;441;p7"/>
          <p:cNvSpPr/>
          <p:nvPr/>
        </p:nvSpPr>
        <p:spPr>
          <a:xfrm>
            <a:off x="6832047" y="5439082"/>
            <a:ext cx="219456" cy="223548"/>
          </a:xfrm>
          <a:prstGeom prst="diamond">
            <a:avLst/>
          </a:prstGeom>
          <a:solidFill>
            <a:schemeClr val="accent3"/>
          </a:solidFill>
          <a:ln w="9525" cap="flat" cmpd="sng">
            <a:solidFill>
              <a:schemeClr val="lt1"/>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chemeClr val="dk1"/>
              </a:buClr>
              <a:buSzPts val="900"/>
              <a:buFont typeface="Calibri"/>
              <a:buNone/>
            </a:pPr>
            <a:endParaRPr sz="900" b="0" i="0" u="none" strike="noStrike" cap="none" dirty="0">
              <a:solidFill>
                <a:srgbClr val="202120"/>
              </a:solidFill>
              <a:latin typeface="PT Serif"/>
              <a:ea typeface="PT Serif"/>
              <a:cs typeface="PT Serif"/>
              <a:sym typeface="PT Serif"/>
            </a:endParaRPr>
          </a:p>
        </p:txBody>
      </p:sp>
      <p:sp>
        <p:nvSpPr>
          <p:cNvPr id="442" name="Google Shape;442;p7"/>
          <p:cNvSpPr txBox="1"/>
          <p:nvPr/>
        </p:nvSpPr>
        <p:spPr>
          <a:xfrm>
            <a:off x="6012751" y="5720822"/>
            <a:ext cx="871131" cy="415498"/>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0" i="0" u="none" strike="noStrike" cap="none" dirty="0">
                <a:solidFill>
                  <a:srgbClr val="202120"/>
                </a:solidFill>
                <a:latin typeface="Source Sans Pro SemiBold"/>
                <a:ea typeface="Source Sans Pro SemiBold"/>
                <a:cs typeface="Source Sans Pro SemiBold"/>
                <a:sym typeface="Source Sans Pro SemiBold"/>
              </a:rPr>
              <a:t>Research Plan Review #2 (wireframes)</a:t>
            </a:r>
            <a:endParaRPr sz="900" b="0" i="0" u="none" strike="noStrike" cap="none" dirty="0">
              <a:solidFill>
                <a:srgbClr val="202120"/>
              </a:solidFill>
              <a:latin typeface="Source Sans Pro SemiBold"/>
              <a:ea typeface="Source Sans Pro SemiBold"/>
              <a:cs typeface="Source Sans Pro SemiBold"/>
              <a:sym typeface="Source Sans Pro SemiBold"/>
            </a:endParaRPr>
          </a:p>
        </p:txBody>
      </p:sp>
      <p:sp>
        <p:nvSpPr>
          <p:cNvPr id="443" name="Google Shape;443;p7"/>
          <p:cNvSpPr/>
          <p:nvPr/>
        </p:nvSpPr>
        <p:spPr>
          <a:xfrm>
            <a:off x="6220090" y="5454145"/>
            <a:ext cx="219456" cy="223548"/>
          </a:xfrm>
          <a:prstGeom prst="diamond">
            <a:avLst/>
          </a:prstGeom>
          <a:solidFill>
            <a:schemeClr val="accent3"/>
          </a:solidFill>
          <a:ln w="9525" cap="flat" cmpd="sng">
            <a:solidFill>
              <a:schemeClr val="lt1"/>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chemeClr val="dk1"/>
              </a:buClr>
              <a:buSzPts val="900"/>
              <a:buFont typeface="Calibri"/>
              <a:buNone/>
            </a:pPr>
            <a:endParaRPr sz="900" b="0" i="0" u="none" strike="noStrike" cap="none" dirty="0">
              <a:solidFill>
                <a:srgbClr val="202120"/>
              </a:solidFill>
              <a:latin typeface="PT Serif"/>
              <a:ea typeface="PT Serif"/>
              <a:cs typeface="PT Serif"/>
              <a:sym typeface="PT Serif"/>
            </a:endParaRPr>
          </a:p>
        </p:txBody>
      </p:sp>
      <p:sp>
        <p:nvSpPr>
          <p:cNvPr id="444" name="Google Shape;444;p7"/>
          <p:cNvSpPr txBox="1"/>
          <p:nvPr/>
        </p:nvSpPr>
        <p:spPr>
          <a:xfrm>
            <a:off x="7992833" y="5938692"/>
            <a:ext cx="795373" cy="27699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0" i="0" u="none" strike="noStrike" cap="none" dirty="0">
                <a:solidFill>
                  <a:srgbClr val="202120"/>
                </a:solidFill>
                <a:latin typeface="Source Sans Pro SemiBold"/>
                <a:ea typeface="Source Sans Pro SemiBold"/>
                <a:cs typeface="Source Sans Pro SemiBold"/>
                <a:sym typeface="Source Sans Pro SemiBold"/>
              </a:rPr>
              <a:t>Privacy &amp; Security review</a:t>
            </a:r>
            <a:endParaRPr sz="900" b="0" i="0" u="none" strike="noStrike" cap="none" dirty="0">
              <a:solidFill>
                <a:srgbClr val="202120"/>
              </a:solidFill>
              <a:latin typeface="Source Sans Pro SemiBold"/>
              <a:ea typeface="Source Sans Pro SemiBold"/>
              <a:cs typeface="Source Sans Pro SemiBold"/>
              <a:sym typeface="Source Sans Pro SemiBold"/>
            </a:endParaRPr>
          </a:p>
        </p:txBody>
      </p:sp>
      <p:sp>
        <p:nvSpPr>
          <p:cNvPr id="445" name="Google Shape;445;p7"/>
          <p:cNvSpPr/>
          <p:nvPr/>
        </p:nvSpPr>
        <p:spPr>
          <a:xfrm>
            <a:off x="8132860" y="5420068"/>
            <a:ext cx="219456" cy="223548"/>
          </a:xfrm>
          <a:prstGeom prst="diamond">
            <a:avLst/>
          </a:prstGeom>
          <a:solidFill>
            <a:srgbClr val="01213C"/>
          </a:solidFill>
          <a:ln w="9525" cap="flat" cmpd="sng">
            <a:solidFill>
              <a:schemeClr val="lt1"/>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chemeClr val="dk1"/>
              </a:buClr>
              <a:buSzPts val="900"/>
              <a:buFont typeface="Calibri"/>
              <a:buNone/>
            </a:pPr>
            <a:endParaRPr sz="900" b="0" i="0" u="none" strike="noStrike" cap="none" dirty="0">
              <a:solidFill>
                <a:srgbClr val="202120"/>
              </a:solidFill>
              <a:latin typeface="PT Serif"/>
              <a:ea typeface="PT Serif"/>
              <a:cs typeface="PT Serif"/>
              <a:sym typeface="PT Serif"/>
            </a:endParaRPr>
          </a:p>
        </p:txBody>
      </p:sp>
      <p:sp>
        <p:nvSpPr>
          <p:cNvPr id="446" name="Google Shape;446;p7"/>
          <p:cNvSpPr txBox="1"/>
          <p:nvPr/>
        </p:nvSpPr>
        <p:spPr>
          <a:xfrm>
            <a:off x="8960381" y="5322029"/>
            <a:ext cx="1084910" cy="138499"/>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202120"/>
              </a:buClr>
              <a:buSzPts val="900"/>
              <a:buFont typeface="PT Serif"/>
              <a:buNone/>
            </a:pPr>
            <a:r>
              <a:rPr lang="en-US" sz="900" b="0" i="0" u="none" strike="noStrike" cap="none" dirty="0">
                <a:solidFill>
                  <a:srgbClr val="202120"/>
                </a:solidFill>
                <a:latin typeface="PT Serif"/>
                <a:ea typeface="PT Serif"/>
                <a:cs typeface="PT Serif"/>
                <a:sym typeface="PT Serif"/>
              </a:rPr>
              <a:t>Analytics Review</a:t>
            </a:r>
            <a:endParaRPr sz="900" b="0" i="0" u="none" strike="noStrike" cap="none" dirty="0">
              <a:solidFill>
                <a:srgbClr val="202120"/>
              </a:solidFill>
              <a:latin typeface="PT Serif"/>
              <a:ea typeface="PT Serif"/>
              <a:cs typeface="PT Serif"/>
              <a:sym typeface="PT Serif"/>
            </a:endParaRPr>
          </a:p>
        </p:txBody>
      </p:sp>
      <p:sp>
        <p:nvSpPr>
          <p:cNvPr id="447" name="Google Shape;447;p7"/>
          <p:cNvSpPr/>
          <p:nvPr/>
        </p:nvSpPr>
        <p:spPr>
          <a:xfrm>
            <a:off x="9106205" y="5456743"/>
            <a:ext cx="219456" cy="223548"/>
          </a:xfrm>
          <a:prstGeom prst="diamond">
            <a:avLst/>
          </a:prstGeom>
          <a:solidFill>
            <a:srgbClr val="01213C"/>
          </a:solidFill>
          <a:ln w="9525" cap="flat" cmpd="sng">
            <a:solidFill>
              <a:schemeClr val="lt1"/>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chemeClr val="dk1"/>
              </a:buClr>
              <a:buSzPts val="900"/>
              <a:buFont typeface="Calibri"/>
              <a:buNone/>
            </a:pPr>
            <a:endParaRPr sz="900" b="0" i="0" u="none" strike="noStrike" cap="none" dirty="0">
              <a:solidFill>
                <a:srgbClr val="202120"/>
              </a:solidFill>
              <a:latin typeface="PT Serif"/>
              <a:ea typeface="PT Serif"/>
              <a:cs typeface="PT Serif"/>
              <a:sym typeface="PT Serif"/>
            </a:endParaRPr>
          </a:p>
        </p:txBody>
      </p:sp>
      <p:grpSp>
        <p:nvGrpSpPr>
          <p:cNvPr id="448" name="Google Shape;448;p7"/>
          <p:cNvGrpSpPr/>
          <p:nvPr/>
        </p:nvGrpSpPr>
        <p:grpSpPr>
          <a:xfrm>
            <a:off x="5997156" y="1152469"/>
            <a:ext cx="1301794" cy="4951359"/>
            <a:chOff x="4987925" y="1406177"/>
            <a:chExt cx="1365250" cy="5148519"/>
          </a:xfrm>
        </p:grpSpPr>
        <p:cxnSp>
          <p:nvCxnSpPr>
            <p:cNvPr id="449" name="Google Shape;449;p7"/>
            <p:cNvCxnSpPr/>
            <p:nvPr/>
          </p:nvCxnSpPr>
          <p:spPr>
            <a:xfrm>
              <a:off x="5674559" y="1679486"/>
              <a:ext cx="2173" cy="4875210"/>
            </a:xfrm>
            <a:prstGeom prst="straightConnector1">
              <a:avLst/>
            </a:prstGeom>
            <a:noFill/>
            <a:ln w="12700" cap="flat" cmpd="sng">
              <a:solidFill>
                <a:srgbClr val="A1AEBF"/>
              </a:solidFill>
              <a:prstDash val="solid"/>
              <a:round/>
              <a:headEnd type="none" w="sm" len="sm"/>
              <a:tailEnd type="none" w="sm" len="sm"/>
            </a:ln>
          </p:spPr>
        </p:cxnSp>
        <p:grpSp>
          <p:nvGrpSpPr>
            <p:cNvPr id="450" name="Google Shape;450;p7"/>
            <p:cNvGrpSpPr/>
            <p:nvPr/>
          </p:nvGrpSpPr>
          <p:grpSpPr>
            <a:xfrm>
              <a:off x="4987925" y="1406177"/>
              <a:ext cx="1365250" cy="422623"/>
              <a:chOff x="5108575" y="1437927"/>
              <a:chExt cx="1365250" cy="422623"/>
            </a:xfrm>
          </p:grpSpPr>
          <p:sp>
            <p:nvSpPr>
              <p:cNvPr id="451" name="Google Shape;451;p7"/>
              <p:cNvSpPr/>
              <p:nvPr/>
            </p:nvSpPr>
            <p:spPr>
              <a:xfrm>
                <a:off x="5108575" y="1437927"/>
                <a:ext cx="1365250" cy="344167"/>
              </a:xfrm>
              <a:prstGeom prst="roundRect">
                <a:avLst>
                  <a:gd name="adj" fmla="val 16667"/>
                </a:avLst>
              </a:prstGeom>
              <a:solidFill>
                <a:srgbClr val="D3E9FF"/>
              </a:solidFill>
              <a:ln>
                <a:noFill/>
              </a:ln>
            </p:spPr>
            <p:txBody>
              <a:bodyPr spcFirstLastPara="1" wrap="square" lIns="91425" tIns="73150" rIns="91425" bIns="45700" anchor="ctr" anchorCtr="0">
                <a:noAutofit/>
              </a:bodyPr>
              <a:lstStyle/>
              <a:p>
                <a:pPr marL="0" marR="0" lvl="0" indent="0" algn="ctr" rtl="0">
                  <a:lnSpc>
                    <a:spcPct val="100000"/>
                  </a:lnSpc>
                  <a:spcBef>
                    <a:spcPts val="0"/>
                  </a:spcBef>
                  <a:spcAft>
                    <a:spcPts val="0"/>
                  </a:spcAft>
                  <a:buClr>
                    <a:schemeClr val="accent1"/>
                  </a:buClr>
                  <a:buSzPts val="1200"/>
                  <a:buFont typeface="Source Sans Pro SemiBold"/>
                  <a:buNone/>
                </a:pPr>
                <a:r>
                  <a:rPr lang="en-US" sz="1200" b="1" i="0" u="none" strike="noStrike" cap="none" dirty="0">
                    <a:solidFill>
                      <a:schemeClr val="accent1"/>
                    </a:solidFill>
                    <a:latin typeface="Source Sans Pro Semibold"/>
                    <a:ea typeface="Source Sans Pro Semibold"/>
                    <a:cs typeface="Source Sans Pro Semibold"/>
                    <a:sym typeface="Source Sans Pro SemiBold"/>
                  </a:rPr>
                  <a:t>WE ARE HERE</a:t>
                </a:r>
                <a:endParaRPr sz="1200" b="1" i="0" u="none" strike="noStrike" cap="none" dirty="0">
                  <a:solidFill>
                    <a:schemeClr val="accent1"/>
                  </a:solidFill>
                  <a:latin typeface="Source Sans Pro Semibold"/>
                  <a:ea typeface="Source Sans Pro Semibold"/>
                  <a:cs typeface="Source Sans Pro Semibold"/>
                  <a:sym typeface="Source Sans Pro SemiBold"/>
                </a:endParaRPr>
              </a:p>
            </p:txBody>
          </p:sp>
          <p:sp>
            <p:nvSpPr>
              <p:cNvPr id="452" name="Google Shape;452;p7"/>
              <p:cNvSpPr/>
              <p:nvPr/>
            </p:nvSpPr>
            <p:spPr>
              <a:xfrm rot="10800000">
                <a:off x="5711698" y="1778000"/>
                <a:ext cx="171449" cy="82550"/>
              </a:xfrm>
              <a:prstGeom prst="triangle">
                <a:avLst>
                  <a:gd name="adj" fmla="val 50000"/>
                </a:avLst>
              </a:prstGeom>
              <a:solidFill>
                <a:srgbClr val="D3E9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dirty="0">
                  <a:solidFill>
                    <a:schemeClr val="lt1"/>
                  </a:solidFill>
                  <a:latin typeface="Arial"/>
                  <a:ea typeface="Arial"/>
                  <a:cs typeface="Arial"/>
                  <a:sym typeface="Arial"/>
                </a:endParaRPr>
              </a:p>
            </p:txBody>
          </p:sp>
        </p:grpSp>
      </p:grpSp>
      <p:sp>
        <p:nvSpPr>
          <p:cNvPr id="453" name="Google Shape;453;p7"/>
          <p:cNvSpPr txBox="1"/>
          <p:nvPr/>
        </p:nvSpPr>
        <p:spPr>
          <a:xfrm>
            <a:off x="417603" y="6234973"/>
            <a:ext cx="6360593" cy="141577"/>
          </a:xfrm>
          <a:prstGeom prst="rect">
            <a:avLst/>
          </a:prstGeom>
          <a:noFill/>
          <a:ln>
            <a:noFill/>
          </a:ln>
        </p:spPr>
        <p:txBody>
          <a:bodyPr spcFirstLastPara="1" wrap="square" lIns="0" tIns="0" rIns="0" bIns="0" anchor="t" anchorCtr="0">
            <a:spAutoFit/>
          </a:bodyPr>
          <a:lstStyle/>
          <a:p>
            <a:pPr marL="0" marR="0" lvl="0" indent="0" algn="l" rtl="0">
              <a:lnSpc>
                <a:spcPct val="115000"/>
              </a:lnSpc>
              <a:spcBef>
                <a:spcPts val="0"/>
              </a:spcBef>
              <a:spcAft>
                <a:spcPts val="0"/>
              </a:spcAft>
              <a:buClr>
                <a:srgbClr val="434343"/>
              </a:buClr>
              <a:buSzPts val="1800"/>
              <a:buFont typeface="PT Serif"/>
              <a:buNone/>
            </a:pPr>
            <a:r>
              <a:rPr lang="en-US" sz="800" b="0" i="0" u="none" strike="noStrike" cap="none" dirty="0">
                <a:solidFill>
                  <a:srgbClr val="434343"/>
                </a:solidFill>
                <a:latin typeface="PT Serif"/>
                <a:ea typeface="PT Serif"/>
                <a:cs typeface="PT Serif"/>
                <a:sym typeface="PT Serif"/>
              </a:rPr>
              <a:t>*Does not show post-MVP Validate phase meetings in Collaboration Cycle, such as Full Accessibility Audit and Post-Launch Check In</a:t>
            </a:r>
            <a:endParaRPr sz="1400" b="0" i="0" u="none" strike="noStrike" cap="none" dirty="0">
              <a:solidFill>
                <a:srgbClr val="000000"/>
              </a:solidFill>
              <a:latin typeface="Arial"/>
              <a:ea typeface="Arial"/>
              <a:cs typeface="Arial"/>
              <a:sym typeface="Arial"/>
            </a:endParaRPr>
          </a:p>
        </p:txBody>
      </p:sp>
      <p:sp>
        <p:nvSpPr>
          <p:cNvPr id="454" name="Google Shape;454;p7"/>
          <p:cNvSpPr txBox="1"/>
          <p:nvPr/>
        </p:nvSpPr>
        <p:spPr>
          <a:xfrm>
            <a:off x="7003197" y="5940459"/>
            <a:ext cx="642360" cy="27699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0" i="0" u="none" strike="noStrike" cap="none" dirty="0">
                <a:solidFill>
                  <a:srgbClr val="202120"/>
                </a:solidFill>
                <a:latin typeface="Source Sans Pro SemiBold"/>
                <a:ea typeface="Source Sans Pro SemiBold"/>
                <a:cs typeface="Source Sans Pro SemiBold"/>
                <a:sym typeface="Source Sans Pro SemiBold"/>
              </a:rPr>
              <a:t>Content &amp; IA Review</a:t>
            </a:r>
            <a:endParaRPr sz="900" b="0" i="0" u="none" strike="noStrike" cap="none" dirty="0">
              <a:solidFill>
                <a:srgbClr val="202120"/>
              </a:solidFill>
              <a:latin typeface="Source Sans Pro SemiBold"/>
              <a:ea typeface="Source Sans Pro SemiBold"/>
              <a:cs typeface="Source Sans Pro SemiBold"/>
              <a:sym typeface="Source Sans Pro SemiBold"/>
            </a:endParaRPr>
          </a:p>
        </p:txBody>
      </p:sp>
      <p:sp>
        <p:nvSpPr>
          <p:cNvPr id="455" name="Google Shape;455;p7"/>
          <p:cNvSpPr/>
          <p:nvPr/>
        </p:nvSpPr>
        <p:spPr>
          <a:xfrm>
            <a:off x="7020020" y="5640718"/>
            <a:ext cx="219456" cy="223548"/>
          </a:xfrm>
          <a:prstGeom prst="diamond">
            <a:avLst/>
          </a:prstGeom>
          <a:solidFill>
            <a:schemeClr val="accent3"/>
          </a:solidFill>
          <a:ln w="9525" cap="flat" cmpd="sng">
            <a:solidFill>
              <a:schemeClr val="lt1"/>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chemeClr val="dk1"/>
              </a:buClr>
              <a:buSzPts val="900"/>
              <a:buFont typeface="Calibri"/>
              <a:buNone/>
            </a:pPr>
            <a:endParaRPr sz="900" b="0" i="0" u="none" strike="noStrike" cap="none" dirty="0">
              <a:solidFill>
                <a:srgbClr val="202120"/>
              </a:solidFill>
              <a:latin typeface="PT Serif"/>
              <a:ea typeface="PT Serif"/>
              <a:cs typeface="PT Serif"/>
              <a:sym typeface="PT Serif"/>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59"/>
        <p:cNvGrpSpPr/>
        <p:nvPr/>
      </p:nvGrpSpPr>
      <p:grpSpPr>
        <a:xfrm>
          <a:off x="0" y="0"/>
          <a:ext cx="0" cy="0"/>
          <a:chOff x="0" y="0"/>
          <a:chExt cx="0" cy="0"/>
        </a:xfrm>
      </p:grpSpPr>
      <p:sp>
        <p:nvSpPr>
          <p:cNvPr id="460" name="Google Shape;460;p8"/>
          <p:cNvSpPr txBox="1">
            <a:spLocks noGrp="1"/>
          </p:cNvSpPr>
          <p:nvPr>
            <p:ph type="ctrTitle"/>
          </p:nvPr>
        </p:nvSpPr>
        <p:spPr>
          <a:xfrm>
            <a:off x="248880" y="2938176"/>
            <a:ext cx="7261656" cy="1632577"/>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6600"/>
              <a:buFont typeface="PT Serif"/>
              <a:buNone/>
            </a:pPr>
            <a:r>
              <a:rPr lang="en-US" dirty="0"/>
              <a:t>Sprint 2</a:t>
            </a:r>
            <a:endParaRPr dirty="0"/>
          </a:p>
        </p:txBody>
      </p:sp>
      <p:sp>
        <p:nvSpPr>
          <p:cNvPr id="461" name="Google Shape;461;p8"/>
          <p:cNvSpPr txBox="1">
            <a:spLocks noGrp="1"/>
          </p:cNvSpPr>
          <p:nvPr>
            <p:ph type="body" idx="1"/>
          </p:nvPr>
        </p:nvSpPr>
        <p:spPr>
          <a:xfrm>
            <a:off x="341868" y="2523777"/>
            <a:ext cx="4246607" cy="366651"/>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lt1"/>
              </a:buClr>
              <a:buSzPts val="1600"/>
              <a:buNone/>
            </a:pPr>
            <a:r>
              <a:rPr lang="en-US" dirty="0"/>
              <a:t>SPRINT 2 DEMO</a:t>
            </a:r>
            <a:endParaRPr dirty="0"/>
          </a:p>
        </p:txBody>
      </p:sp>
      <p:sp>
        <p:nvSpPr>
          <p:cNvPr id="462" name="Google Shape;462;p8"/>
          <p:cNvSpPr txBox="1">
            <a:spLocks noGrp="1"/>
          </p:cNvSpPr>
          <p:nvPr>
            <p:ph type="sldNum" idx="12"/>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8</a:t>
            </a:fld>
            <a:endParaRPr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66"/>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AAE7A1E5-B23E-48F6-B40F-A8EC6017F6F3}"/>
              </a:ext>
            </a:extLst>
          </p:cNvPr>
          <p:cNvGraphicFramePr>
            <a:graphicFrameLocks noChangeAspect="1"/>
          </p:cNvGraphicFramePr>
          <p:nvPr>
            <p:custDataLst>
              <p:tags r:id="rId2"/>
            </p:custDataLst>
            <p:extLst>
              <p:ext uri="{D42A27DB-BD31-4B8C-83A1-F6EECF244321}">
                <p14:modId xmlns:p14="http://schemas.microsoft.com/office/powerpoint/2010/main" val="375250205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5999" name="think-cell Slide" r:id="rId5" imgW="395" imgH="396" progId="TCLayout.ActiveDocument.1">
                  <p:embed/>
                </p:oleObj>
              </mc:Choice>
              <mc:Fallback>
                <p:oleObj name="think-cell Slide" r:id="rId5" imgW="395" imgH="396"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30" name="Google Shape;604;p9">
            <a:extLst>
              <a:ext uri="{FF2B5EF4-FFF2-40B4-BE49-F238E27FC236}">
                <a16:creationId xmlns:a16="http://schemas.microsoft.com/office/drawing/2014/main" id="{6CE42246-A1AD-4F46-8843-33673A4B6AC7}"/>
              </a:ext>
            </a:extLst>
          </p:cNvPr>
          <p:cNvSpPr/>
          <p:nvPr/>
        </p:nvSpPr>
        <p:spPr>
          <a:xfrm>
            <a:off x="5249580" y="4381724"/>
            <a:ext cx="6515327" cy="295862"/>
          </a:xfrm>
          <a:prstGeom prst="rect">
            <a:avLst/>
          </a:prstGeom>
          <a:solidFill>
            <a:srgbClr val="D3E9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dirty="0">
              <a:solidFill>
                <a:schemeClr val="lt1"/>
              </a:solidFill>
              <a:latin typeface="Arial"/>
              <a:ea typeface="Arial"/>
              <a:cs typeface="Arial"/>
              <a:sym typeface="Arial"/>
            </a:endParaRPr>
          </a:p>
        </p:txBody>
      </p:sp>
      <p:sp>
        <p:nvSpPr>
          <p:cNvPr id="35" name="Google Shape;604;p9">
            <a:extLst>
              <a:ext uri="{FF2B5EF4-FFF2-40B4-BE49-F238E27FC236}">
                <a16:creationId xmlns:a16="http://schemas.microsoft.com/office/drawing/2014/main" id="{A1CD5E9D-F006-408E-BDC6-813A1806524E}"/>
              </a:ext>
            </a:extLst>
          </p:cNvPr>
          <p:cNvSpPr/>
          <p:nvPr/>
        </p:nvSpPr>
        <p:spPr>
          <a:xfrm>
            <a:off x="5251353" y="2919794"/>
            <a:ext cx="6522585" cy="295862"/>
          </a:xfrm>
          <a:prstGeom prst="rect">
            <a:avLst/>
          </a:prstGeom>
          <a:solidFill>
            <a:srgbClr val="D3E9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dirty="0">
              <a:solidFill>
                <a:schemeClr val="lt1"/>
              </a:solidFill>
              <a:latin typeface="Arial"/>
              <a:ea typeface="Arial"/>
              <a:cs typeface="Arial"/>
              <a:sym typeface="Arial"/>
            </a:endParaRPr>
          </a:p>
        </p:txBody>
      </p:sp>
      <p:sp>
        <p:nvSpPr>
          <p:cNvPr id="34" name="Google Shape;604;p9">
            <a:extLst>
              <a:ext uri="{FF2B5EF4-FFF2-40B4-BE49-F238E27FC236}">
                <a16:creationId xmlns:a16="http://schemas.microsoft.com/office/drawing/2014/main" id="{295047BE-6EF0-4DDF-B9B9-2B524136F527}"/>
              </a:ext>
            </a:extLst>
          </p:cNvPr>
          <p:cNvSpPr/>
          <p:nvPr/>
        </p:nvSpPr>
        <p:spPr>
          <a:xfrm>
            <a:off x="5250372" y="1582440"/>
            <a:ext cx="6514909" cy="559875"/>
          </a:xfrm>
          <a:prstGeom prst="rect">
            <a:avLst/>
          </a:prstGeom>
          <a:solidFill>
            <a:srgbClr val="D3E9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dirty="0">
              <a:solidFill>
                <a:schemeClr val="lt1"/>
              </a:solidFill>
              <a:latin typeface="Arial"/>
              <a:ea typeface="Arial"/>
              <a:cs typeface="Arial"/>
              <a:sym typeface="Arial"/>
            </a:endParaRPr>
          </a:p>
        </p:txBody>
      </p:sp>
      <p:sp>
        <p:nvSpPr>
          <p:cNvPr id="467" name="Google Shape;467;p9"/>
          <p:cNvSpPr txBox="1">
            <a:spLocks noGrp="1"/>
          </p:cNvSpPr>
          <p:nvPr>
            <p:ph type="title"/>
          </p:nvPr>
        </p:nvSpPr>
        <p:spPr>
          <a:xfrm>
            <a:off x="312812" y="373491"/>
            <a:ext cx="11353800" cy="746983"/>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3600"/>
              <a:buFont typeface="PT Serif"/>
              <a:buNone/>
            </a:pPr>
            <a:r>
              <a:rPr lang="en-US" dirty="0"/>
              <a:t>Agenda</a:t>
            </a:r>
            <a:endParaRPr dirty="0"/>
          </a:p>
        </p:txBody>
      </p:sp>
      <p:sp>
        <p:nvSpPr>
          <p:cNvPr id="468" name="Google Shape;468;p9"/>
          <p:cNvSpPr txBox="1">
            <a:spLocks noGrp="1"/>
          </p:cNvSpPr>
          <p:nvPr>
            <p:ph type="sldNum" idx="12"/>
          </p:nvPr>
        </p:nvSpPr>
        <p:spPr>
          <a:xfrm>
            <a:off x="11474969" y="6363970"/>
            <a:ext cx="406052"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atin typeface="Source Sans Pro"/>
                <a:ea typeface="Source Sans Pro"/>
                <a:cs typeface="Source Sans Pro"/>
                <a:sym typeface="Source Sans Pro"/>
              </a:rPr>
              <a:t>9</a:t>
            </a:fld>
            <a:endParaRPr dirty="0">
              <a:latin typeface="Source Sans Pro"/>
              <a:ea typeface="Source Sans Pro"/>
              <a:cs typeface="Source Sans Pro"/>
              <a:sym typeface="Source Sans Pro"/>
            </a:endParaRPr>
          </a:p>
        </p:txBody>
      </p:sp>
      <p:sp>
        <p:nvSpPr>
          <p:cNvPr id="470" name="Google Shape;470;p9"/>
          <p:cNvSpPr txBox="1"/>
          <p:nvPr/>
        </p:nvSpPr>
        <p:spPr>
          <a:xfrm>
            <a:off x="8917360" y="6408650"/>
            <a:ext cx="2723465" cy="276999"/>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Clr>
                <a:srgbClr val="747C74"/>
              </a:buClr>
              <a:buSzPts val="1200"/>
              <a:buFont typeface="Source Sans Pro"/>
              <a:buNone/>
            </a:pPr>
            <a:r>
              <a:rPr lang="en-US" sz="1200" b="0" i="0" u="none" strike="noStrike" cap="none" dirty="0">
                <a:solidFill>
                  <a:srgbClr val="747C74"/>
                </a:solidFill>
                <a:latin typeface="Source Sans Pro"/>
                <a:ea typeface="Source Sans Pro"/>
                <a:cs typeface="Source Sans Pro"/>
                <a:sym typeface="Source Sans Pro"/>
              </a:rPr>
              <a:t>Agenda</a:t>
            </a:r>
            <a:endParaRPr sz="1800" b="0" i="0" u="none" strike="noStrike" cap="none" dirty="0">
              <a:solidFill>
                <a:schemeClr val="dk1"/>
              </a:solidFill>
              <a:latin typeface="Calibri"/>
              <a:ea typeface="Calibri"/>
              <a:cs typeface="Calibri"/>
              <a:sym typeface="Calibri"/>
            </a:endParaRPr>
          </a:p>
        </p:txBody>
      </p:sp>
      <p:sp>
        <p:nvSpPr>
          <p:cNvPr id="471" name="Google Shape;471;p9"/>
          <p:cNvSpPr txBox="1"/>
          <p:nvPr/>
        </p:nvSpPr>
        <p:spPr>
          <a:xfrm>
            <a:off x="419100" y="6408650"/>
            <a:ext cx="2723465" cy="276999"/>
          </a:xfrm>
          <a:prstGeom prst="rect">
            <a:avLst/>
          </a:prstGeom>
          <a:noFill/>
          <a:ln>
            <a:noFill/>
          </a:ln>
        </p:spPr>
        <p:txBody>
          <a:bodyPr spcFirstLastPara="1" wrap="square" lIns="0" tIns="45700" rIns="91425" bIns="45700" anchor="t" anchorCtr="0">
            <a:spAutoFit/>
          </a:bodyPr>
          <a:lstStyle/>
          <a:p>
            <a:pPr marL="0" marR="0" lvl="0" indent="0" algn="l" rtl="0">
              <a:spcBef>
                <a:spcPts val="0"/>
              </a:spcBef>
              <a:spcAft>
                <a:spcPts val="0"/>
              </a:spcAft>
              <a:buNone/>
            </a:pPr>
            <a:r>
              <a:rPr lang="en-US" sz="1200" b="0" i="0" u="none" strike="noStrike" cap="none" dirty="0">
                <a:solidFill>
                  <a:srgbClr val="747C74"/>
                </a:solidFill>
                <a:latin typeface="Source Sans Pro"/>
                <a:ea typeface="Source Sans Pro"/>
                <a:cs typeface="Source Sans Pro"/>
                <a:sym typeface="Source Sans Pro"/>
              </a:rPr>
              <a:t>02-22 Sprint 2 Demo</a:t>
            </a:r>
            <a:endParaRPr sz="1200" b="0" i="0" u="none" strike="noStrike" cap="none" dirty="0">
              <a:solidFill>
                <a:srgbClr val="747C74"/>
              </a:solidFill>
              <a:latin typeface="Calibri"/>
              <a:ea typeface="Calibri"/>
              <a:cs typeface="Calibri"/>
              <a:sym typeface="Calibri"/>
            </a:endParaRPr>
          </a:p>
        </p:txBody>
      </p:sp>
      <p:sp>
        <p:nvSpPr>
          <p:cNvPr id="472" name="Google Shape;472;p9"/>
          <p:cNvSpPr txBox="1"/>
          <p:nvPr/>
        </p:nvSpPr>
        <p:spPr>
          <a:xfrm>
            <a:off x="332376" y="1719167"/>
            <a:ext cx="2502264" cy="2182363"/>
          </a:xfrm>
          <a:prstGeom prst="rect">
            <a:avLst/>
          </a:prstGeom>
          <a:noFill/>
          <a:ln>
            <a:noFill/>
          </a:ln>
        </p:spPr>
        <p:txBody>
          <a:bodyPr spcFirstLastPara="1" wrap="square" lIns="91425" tIns="45700" rIns="91425" bIns="45700" anchor="t" anchorCtr="0">
            <a:normAutofit/>
          </a:bodyPr>
          <a:lstStyle/>
          <a:p>
            <a:pPr marL="0" marR="0" lvl="0" indent="0" algn="l" rtl="0">
              <a:lnSpc>
                <a:spcPct val="115000"/>
              </a:lnSpc>
              <a:spcBef>
                <a:spcPts val="0"/>
              </a:spcBef>
              <a:spcAft>
                <a:spcPts val="0"/>
              </a:spcAft>
              <a:buClr>
                <a:schemeClr val="accent2"/>
              </a:buClr>
              <a:buSzPts val="1400"/>
              <a:buFont typeface="Arial"/>
              <a:buNone/>
            </a:pPr>
            <a:r>
              <a:rPr lang="en-US" sz="1400" b="0" i="0" u="none" strike="noStrike" cap="none" dirty="0">
                <a:solidFill>
                  <a:schemeClr val="accent2"/>
                </a:solidFill>
                <a:latin typeface="PT Serif"/>
                <a:ea typeface="PT Serif"/>
                <a:cs typeface="PT Serif"/>
                <a:sym typeface="PT Serif"/>
              </a:rPr>
              <a:t>Sprint Goal:</a:t>
            </a:r>
            <a:r>
              <a:rPr lang="en-US" sz="1400" b="0" i="0" u="none" strike="noStrike" cap="none" dirty="0">
                <a:solidFill>
                  <a:schemeClr val="dk2"/>
                </a:solidFill>
                <a:latin typeface="PT Serif"/>
                <a:ea typeface="PT Serif"/>
                <a:cs typeface="PT Serif"/>
                <a:sym typeface="PT Serif"/>
              </a:rPr>
              <a:t> Sprint 2 is focused on user testing to validate our designs and to begin build for our product</a:t>
            </a:r>
            <a:endParaRPr sz="1100" b="0" i="0" u="none" strike="noStrike" cap="none" dirty="0">
              <a:solidFill>
                <a:schemeClr val="dk2"/>
              </a:solidFill>
              <a:latin typeface="Arial"/>
              <a:ea typeface="Arial"/>
              <a:cs typeface="Arial"/>
              <a:sym typeface="Arial"/>
            </a:endParaRPr>
          </a:p>
        </p:txBody>
      </p:sp>
      <p:sp>
        <p:nvSpPr>
          <p:cNvPr id="481" name="Google Shape;481;p9"/>
          <p:cNvSpPr txBox="1"/>
          <p:nvPr/>
        </p:nvSpPr>
        <p:spPr>
          <a:xfrm>
            <a:off x="5325942" y="4184973"/>
            <a:ext cx="6519785" cy="707886"/>
          </a:xfrm>
          <a:prstGeom prst="rect">
            <a:avLst/>
          </a:prstGeom>
          <a:noFill/>
          <a:ln>
            <a:noFill/>
          </a:ln>
        </p:spPr>
        <p:txBody>
          <a:bodyPr spcFirstLastPara="1" wrap="square" lIns="0" tIns="0" rIns="0" bIns="0" anchor="t" anchorCtr="0">
            <a:spAutoFit/>
          </a:bodyPr>
          <a:lstStyle/>
          <a:p>
            <a:pPr marL="228600" marR="0" lvl="0" indent="-228600" algn="l" rtl="0">
              <a:spcBef>
                <a:spcPts val="0"/>
              </a:spcBef>
              <a:spcAft>
                <a:spcPts val="0"/>
              </a:spcAft>
              <a:buClr>
                <a:srgbClr val="747C74"/>
              </a:buClr>
              <a:buSzPts val="1200"/>
              <a:buFont typeface="Calibri"/>
              <a:buAutoNum type="alphaUcPeriod"/>
            </a:pPr>
            <a:r>
              <a:rPr lang="en-US" sz="1200" b="0" i="0" u="none" strike="noStrike" cap="none" dirty="0">
                <a:solidFill>
                  <a:schemeClr val="dk2"/>
                </a:solidFill>
                <a:latin typeface="PT Serif"/>
                <a:ea typeface="PT Serif"/>
                <a:cs typeface="PT Serif"/>
                <a:sym typeface="PT Serif"/>
              </a:rPr>
              <a:t>Create sprint-by-sprint product roadmap for 1095-B</a:t>
            </a:r>
            <a:endParaRPr sz="1200" b="0" i="0" u="none" strike="noStrike" cap="none" dirty="0">
              <a:solidFill>
                <a:schemeClr val="dk2"/>
              </a:solidFill>
              <a:latin typeface="Arial"/>
              <a:ea typeface="Arial"/>
              <a:cs typeface="Arial"/>
              <a:sym typeface="Arial"/>
            </a:endParaRPr>
          </a:p>
          <a:p>
            <a:pPr marL="228600" marR="0" lvl="0" indent="-228600" algn="l" rtl="0">
              <a:spcBef>
                <a:spcPts val="600"/>
              </a:spcBef>
              <a:spcAft>
                <a:spcPts val="0"/>
              </a:spcAft>
              <a:buClr>
                <a:srgbClr val="747C74"/>
              </a:buClr>
              <a:buSzPts val="1200"/>
              <a:buFont typeface="Calibri"/>
              <a:buAutoNum type="alphaUcPeriod"/>
            </a:pPr>
            <a:r>
              <a:rPr lang="en-US" sz="1200" b="0" i="0" u="none" strike="noStrike" cap="none" dirty="0">
                <a:solidFill>
                  <a:schemeClr val="dk2"/>
                </a:solidFill>
                <a:latin typeface="PT Serif"/>
                <a:ea typeface="PT Serif"/>
                <a:cs typeface="PT Serif"/>
                <a:sym typeface="PT Serif"/>
              </a:rPr>
              <a:t>Draft proposed process for how opt-in would work </a:t>
            </a:r>
            <a:endParaRPr sz="1200" b="0" i="0" u="none" strike="noStrike" cap="none" dirty="0">
              <a:solidFill>
                <a:schemeClr val="dk2"/>
              </a:solidFill>
              <a:latin typeface="PT Serif"/>
              <a:ea typeface="PT Serif"/>
              <a:cs typeface="PT Serif"/>
              <a:sym typeface="PT Serif"/>
            </a:endParaRPr>
          </a:p>
          <a:p>
            <a:pPr marL="228600" marR="0" lvl="0" indent="-228600" algn="l" rtl="0">
              <a:spcBef>
                <a:spcPts val="600"/>
              </a:spcBef>
              <a:spcAft>
                <a:spcPts val="0"/>
              </a:spcAft>
              <a:buClr>
                <a:srgbClr val="747C74"/>
              </a:buClr>
              <a:buSzPts val="1200"/>
              <a:buFont typeface="Calibri"/>
              <a:buAutoNum type="alphaUcPeriod"/>
            </a:pPr>
            <a:r>
              <a:rPr lang="en-US" sz="1200" b="0" i="0" u="none" strike="noStrike" cap="none" dirty="0">
                <a:solidFill>
                  <a:schemeClr val="dk2"/>
                </a:solidFill>
                <a:latin typeface="PT Serif"/>
                <a:ea typeface="PT Serif"/>
                <a:cs typeface="PT Serif"/>
                <a:sym typeface="PT Serif"/>
              </a:rPr>
              <a:t>Begin to identify rollout plan needs</a:t>
            </a:r>
            <a:endParaRPr sz="1200" b="0" i="0" u="none" strike="noStrike" cap="none" dirty="0">
              <a:solidFill>
                <a:schemeClr val="dk2"/>
              </a:solidFill>
              <a:latin typeface="PT Serif"/>
              <a:ea typeface="PT Serif"/>
              <a:cs typeface="PT Serif"/>
              <a:sym typeface="PT Serif"/>
            </a:endParaRPr>
          </a:p>
        </p:txBody>
      </p:sp>
      <p:grpSp>
        <p:nvGrpSpPr>
          <p:cNvPr id="4" name="Group 3">
            <a:extLst>
              <a:ext uri="{FF2B5EF4-FFF2-40B4-BE49-F238E27FC236}">
                <a16:creationId xmlns:a16="http://schemas.microsoft.com/office/drawing/2014/main" id="{AB31B214-37A4-4CE0-A956-87A5196939D4}"/>
              </a:ext>
            </a:extLst>
          </p:cNvPr>
          <p:cNvGrpSpPr/>
          <p:nvPr/>
        </p:nvGrpSpPr>
        <p:grpSpPr>
          <a:xfrm>
            <a:off x="3336573" y="1551993"/>
            <a:ext cx="1106250" cy="406001"/>
            <a:chOff x="3336573" y="1573764"/>
            <a:chExt cx="1106250" cy="406001"/>
          </a:xfrm>
        </p:grpSpPr>
        <p:sp>
          <p:nvSpPr>
            <p:cNvPr id="474" name="Google Shape;474;p9"/>
            <p:cNvSpPr/>
            <p:nvPr/>
          </p:nvSpPr>
          <p:spPr>
            <a:xfrm>
              <a:off x="3336573" y="1576175"/>
              <a:ext cx="229970" cy="226723"/>
            </a:xfrm>
            <a:prstGeom prst="ellipse">
              <a:avLst/>
            </a:prstGeom>
            <a:solidFill>
              <a:srgbClr val="00548F"/>
            </a:solidFill>
            <a:ln>
              <a:noFill/>
            </a:ln>
          </p:spPr>
          <p:txBody>
            <a:bodyPr spcFirstLastPara="1" wrap="square" lIns="50800" tIns="50800" rIns="50800" bIns="50800" anchor="ctr" anchorCtr="0">
              <a:noAutofit/>
            </a:bodyPr>
            <a:lstStyle/>
            <a:p>
              <a:pPr marL="0" marR="0" lvl="0" indent="0" algn="ctr" rtl="0">
                <a:lnSpc>
                  <a:spcPct val="140000"/>
                </a:lnSpc>
                <a:spcBef>
                  <a:spcPts val="0"/>
                </a:spcBef>
                <a:spcAft>
                  <a:spcPts val="0"/>
                </a:spcAft>
                <a:buClr>
                  <a:srgbClr val="FDFFFD"/>
                </a:buClr>
                <a:buSzPts val="1600"/>
                <a:buFont typeface="PT Serif"/>
                <a:buNone/>
              </a:pPr>
              <a:r>
                <a:rPr lang="en-US" sz="1050" b="0" i="0" u="none" strike="noStrike" cap="none" dirty="0">
                  <a:solidFill>
                    <a:srgbClr val="FDFFFD"/>
                  </a:solidFill>
                  <a:latin typeface="Arial"/>
                  <a:ea typeface="Arial"/>
                  <a:cs typeface="Arial"/>
                  <a:sym typeface="Arial"/>
                </a:rPr>
                <a:t>1</a:t>
              </a:r>
              <a:endParaRPr sz="1000" b="0" i="0" u="none" strike="noStrike" cap="none" dirty="0">
                <a:solidFill>
                  <a:srgbClr val="000000"/>
                </a:solidFill>
                <a:latin typeface="Arial"/>
                <a:ea typeface="Arial"/>
                <a:cs typeface="Arial"/>
                <a:sym typeface="Arial"/>
              </a:endParaRPr>
            </a:p>
          </p:txBody>
        </p:sp>
        <p:sp>
          <p:nvSpPr>
            <p:cNvPr id="478" name="Google Shape;478;p9"/>
            <p:cNvSpPr txBox="1"/>
            <p:nvPr/>
          </p:nvSpPr>
          <p:spPr>
            <a:xfrm>
              <a:off x="3628232" y="1573764"/>
              <a:ext cx="814591" cy="406001"/>
            </a:xfrm>
            <a:prstGeom prst="rect">
              <a:avLst/>
            </a:prstGeom>
            <a:noFill/>
            <a:ln>
              <a:noFill/>
            </a:ln>
          </p:spPr>
          <p:txBody>
            <a:bodyPr spcFirstLastPara="1" wrap="square" lIns="0" tIns="45700" rIns="0" bIns="45700" anchor="t" anchorCtr="0">
              <a:normAutofit/>
            </a:bodyPr>
            <a:lstStyle/>
            <a:p>
              <a:pPr marL="0" marR="0" lvl="0" indent="0" algn="l" rtl="0">
                <a:lnSpc>
                  <a:spcPct val="90000"/>
                </a:lnSpc>
                <a:spcBef>
                  <a:spcPts val="0"/>
                </a:spcBef>
                <a:spcAft>
                  <a:spcPts val="0"/>
                </a:spcAft>
                <a:buClr>
                  <a:srgbClr val="0365B9"/>
                </a:buClr>
                <a:buSzPts val="1400"/>
                <a:buFont typeface="Arial"/>
                <a:buNone/>
              </a:pPr>
              <a:r>
                <a:rPr lang="en-US" sz="1400" b="1" i="0" u="none" strike="noStrike" cap="none" dirty="0">
                  <a:solidFill>
                    <a:srgbClr val="0365B9"/>
                  </a:solidFill>
                  <a:latin typeface="Source Sans Pro Semibold"/>
                  <a:ea typeface="Source Sans Pro Semibold"/>
                  <a:cs typeface="Source Sans Pro Semibold"/>
                  <a:sym typeface="Source Sans Pro SemiBold"/>
                </a:rPr>
                <a:t>DESIGN</a:t>
              </a:r>
              <a:endParaRPr dirty="0"/>
            </a:p>
          </p:txBody>
        </p:sp>
      </p:grpSp>
      <p:sp>
        <p:nvSpPr>
          <p:cNvPr id="482" name="Google Shape;482;p9"/>
          <p:cNvSpPr txBox="1"/>
          <p:nvPr/>
        </p:nvSpPr>
        <p:spPr>
          <a:xfrm>
            <a:off x="5299955" y="1580800"/>
            <a:ext cx="6083811" cy="1046440"/>
          </a:xfrm>
          <a:prstGeom prst="rect">
            <a:avLst/>
          </a:prstGeom>
          <a:noFill/>
          <a:ln>
            <a:noFill/>
          </a:ln>
        </p:spPr>
        <p:txBody>
          <a:bodyPr spcFirstLastPara="1" wrap="square" lIns="0" tIns="0" rIns="0" bIns="0" anchor="t" anchorCtr="0">
            <a:spAutoFit/>
          </a:bodyPr>
          <a:lstStyle/>
          <a:p>
            <a:pPr marL="228600" indent="-228600">
              <a:spcBef>
                <a:spcPts val="600"/>
              </a:spcBef>
              <a:buClr>
                <a:srgbClr val="747C74"/>
              </a:buClr>
              <a:buSzPts val="1200"/>
              <a:buFont typeface="Calibri"/>
              <a:buAutoNum type="alphaUcPeriod"/>
            </a:pPr>
            <a:r>
              <a:rPr lang="en-US" sz="1200" b="0" i="0" u="none" strike="noStrike" cap="none" dirty="0">
                <a:solidFill>
                  <a:schemeClr val="dk2"/>
                </a:solidFill>
                <a:latin typeface="PT Serif"/>
                <a:ea typeface="PT Serif"/>
                <a:cs typeface="PT Serif"/>
                <a:sym typeface="PT Serif"/>
              </a:rPr>
              <a:t>Conduct UX testing and synthesize findings </a:t>
            </a:r>
          </a:p>
          <a:p>
            <a:pPr marL="228600" indent="-228600">
              <a:spcBef>
                <a:spcPts val="600"/>
              </a:spcBef>
              <a:buClr>
                <a:srgbClr val="747C74"/>
              </a:buClr>
              <a:buSzPts val="1200"/>
              <a:buFont typeface="Calibri"/>
              <a:buAutoNum type="alphaUcPeriod"/>
            </a:pPr>
            <a:r>
              <a:rPr lang="en-US" sz="1200" b="0" i="0" u="none" strike="noStrike" cap="none" dirty="0">
                <a:solidFill>
                  <a:schemeClr val="dk2"/>
                </a:solidFill>
                <a:latin typeface="PT Serif"/>
                <a:ea typeface="PT Serif"/>
                <a:cs typeface="PT Serif"/>
                <a:sym typeface="PT Serif"/>
              </a:rPr>
              <a:t>Update designs to high fidelity </a:t>
            </a:r>
            <a:r>
              <a:rPr lang="en-US" sz="1200" dirty="0">
                <a:solidFill>
                  <a:schemeClr val="dk2"/>
                </a:solidFill>
                <a:ea typeface="PT Serif"/>
              </a:rPr>
              <a:t>and </a:t>
            </a:r>
            <a:r>
              <a:rPr lang="en-US" sz="1200" dirty="0">
                <a:solidFill>
                  <a:schemeClr val="dk2"/>
                </a:solidFill>
                <a:latin typeface="PT Serif"/>
                <a:ea typeface="PT Serif"/>
                <a:sym typeface="PT Serif"/>
              </a:rPr>
              <a:t>i</a:t>
            </a:r>
            <a:r>
              <a:rPr lang="en-US" sz="1200" b="0" i="0" u="none" strike="noStrike" cap="none" dirty="0">
                <a:solidFill>
                  <a:schemeClr val="dk2"/>
                </a:solidFill>
                <a:latin typeface="PT Serif"/>
                <a:ea typeface="PT Serif"/>
                <a:cs typeface="PT Serif"/>
                <a:sym typeface="PT Serif"/>
              </a:rPr>
              <a:t>terate designs based on feedback </a:t>
            </a:r>
          </a:p>
          <a:p>
            <a:pPr marL="228600" indent="-228600">
              <a:spcBef>
                <a:spcPts val="600"/>
              </a:spcBef>
              <a:buClr>
                <a:srgbClr val="747C74"/>
              </a:buClr>
              <a:buSzPts val="1200"/>
              <a:buFont typeface="PT Serif"/>
              <a:buAutoNum type="alphaUcPeriod"/>
            </a:pPr>
            <a:r>
              <a:rPr lang="en-US" sz="1200" dirty="0">
                <a:solidFill>
                  <a:schemeClr val="dk2"/>
                </a:solidFill>
                <a:latin typeface="PT Serif"/>
                <a:sym typeface="PT Serif"/>
              </a:rPr>
              <a:t>Draft cover letter and iterate on content</a:t>
            </a:r>
          </a:p>
          <a:p>
            <a:pPr marL="228600" indent="-228600">
              <a:spcBef>
                <a:spcPts val="600"/>
              </a:spcBef>
              <a:buClr>
                <a:srgbClr val="747C74"/>
              </a:buClr>
              <a:buSzPts val="1200"/>
              <a:buFont typeface="PT Serif"/>
              <a:buAutoNum type="alphaUcPeriod"/>
            </a:pPr>
            <a:r>
              <a:rPr lang="en-US" sz="1200" dirty="0">
                <a:solidFill>
                  <a:schemeClr val="dk2"/>
                </a:solidFill>
                <a:latin typeface="PT Serif"/>
                <a:sym typeface="PT Serif"/>
              </a:rPr>
              <a:t>Update conversation guide and research plan for second round of usability testing </a:t>
            </a:r>
            <a:endParaRPr lang="en-US" sz="1200" dirty="0">
              <a:solidFill>
                <a:schemeClr val="dk2"/>
              </a:solidFill>
              <a:latin typeface="PT Serif"/>
            </a:endParaRPr>
          </a:p>
        </p:txBody>
      </p:sp>
      <p:grpSp>
        <p:nvGrpSpPr>
          <p:cNvPr id="5" name="Group 4">
            <a:extLst>
              <a:ext uri="{FF2B5EF4-FFF2-40B4-BE49-F238E27FC236}">
                <a16:creationId xmlns:a16="http://schemas.microsoft.com/office/drawing/2014/main" id="{B4748D22-10CC-4855-AD20-21CA97C1DB4C}"/>
              </a:ext>
            </a:extLst>
          </p:cNvPr>
          <p:cNvGrpSpPr/>
          <p:nvPr/>
        </p:nvGrpSpPr>
        <p:grpSpPr>
          <a:xfrm>
            <a:off x="3336573" y="4154705"/>
            <a:ext cx="1161871" cy="297144"/>
            <a:chOff x="3336573" y="4241791"/>
            <a:chExt cx="1161871" cy="297144"/>
          </a:xfrm>
        </p:grpSpPr>
        <p:sp>
          <p:nvSpPr>
            <p:cNvPr id="475" name="Google Shape;475;p9"/>
            <p:cNvSpPr txBox="1"/>
            <p:nvPr/>
          </p:nvSpPr>
          <p:spPr>
            <a:xfrm>
              <a:off x="3610964" y="4241791"/>
              <a:ext cx="887480" cy="297144"/>
            </a:xfrm>
            <a:prstGeom prst="rect">
              <a:avLst/>
            </a:prstGeom>
            <a:noFill/>
            <a:ln>
              <a:noFill/>
            </a:ln>
          </p:spPr>
          <p:txBody>
            <a:bodyPr spcFirstLastPara="1" wrap="square" lIns="0" tIns="45700" rIns="0" bIns="45700" anchor="t" anchorCtr="0">
              <a:normAutofit/>
            </a:bodyPr>
            <a:lstStyle/>
            <a:p>
              <a:pPr marL="0" marR="0" lvl="0" indent="0" algn="l" rtl="0">
                <a:lnSpc>
                  <a:spcPct val="90000"/>
                </a:lnSpc>
                <a:spcBef>
                  <a:spcPts val="0"/>
                </a:spcBef>
                <a:spcAft>
                  <a:spcPts val="0"/>
                </a:spcAft>
                <a:buClr>
                  <a:srgbClr val="0365B9"/>
                </a:buClr>
                <a:buSzPts val="1400"/>
                <a:buFont typeface="Arial"/>
                <a:buNone/>
              </a:pPr>
              <a:r>
                <a:rPr lang="en-US" sz="1400" b="1" i="0" u="none" strike="noStrike" cap="none" dirty="0">
                  <a:solidFill>
                    <a:srgbClr val="0365B9"/>
                  </a:solidFill>
                  <a:latin typeface="Source Sans Pro Semibold"/>
                  <a:ea typeface="Source Sans Pro Semibold"/>
                  <a:cs typeface="Source Sans Pro Semibold"/>
                  <a:sym typeface="Source Sans Pro SemiBold"/>
                </a:rPr>
                <a:t>PRODUCT</a:t>
              </a:r>
              <a:endParaRPr dirty="0"/>
            </a:p>
          </p:txBody>
        </p:sp>
        <p:sp>
          <p:nvSpPr>
            <p:cNvPr id="479" name="Google Shape;479;p9"/>
            <p:cNvSpPr/>
            <p:nvPr/>
          </p:nvSpPr>
          <p:spPr>
            <a:xfrm>
              <a:off x="3336573" y="4242802"/>
              <a:ext cx="229970" cy="226723"/>
            </a:xfrm>
            <a:prstGeom prst="ellipse">
              <a:avLst/>
            </a:prstGeom>
            <a:solidFill>
              <a:srgbClr val="00548F"/>
            </a:solidFill>
            <a:ln>
              <a:noFill/>
            </a:ln>
          </p:spPr>
          <p:txBody>
            <a:bodyPr spcFirstLastPara="1" wrap="square" lIns="50800" tIns="50800" rIns="50800" bIns="50800" anchor="ctr" anchorCtr="0">
              <a:noAutofit/>
            </a:bodyPr>
            <a:lstStyle/>
            <a:p>
              <a:pPr marL="0" marR="0" lvl="0" indent="0" algn="ctr" rtl="0">
                <a:lnSpc>
                  <a:spcPct val="140000"/>
                </a:lnSpc>
                <a:spcBef>
                  <a:spcPts val="0"/>
                </a:spcBef>
                <a:spcAft>
                  <a:spcPts val="0"/>
                </a:spcAft>
                <a:buClr>
                  <a:srgbClr val="FDFFFD"/>
                </a:buClr>
                <a:buSzPts val="1600"/>
                <a:buFont typeface="PT Serif"/>
                <a:buNone/>
              </a:pPr>
              <a:r>
                <a:rPr lang="en-US" sz="1050" b="0" i="0" u="none" strike="noStrike" cap="none" dirty="0">
                  <a:solidFill>
                    <a:srgbClr val="FDFFFD"/>
                  </a:solidFill>
                  <a:latin typeface="Arial"/>
                  <a:ea typeface="Arial"/>
                  <a:cs typeface="Arial"/>
                  <a:sym typeface="Arial"/>
                </a:rPr>
                <a:t>3</a:t>
              </a:r>
              <a:endParaRPr sz="1000" b="0" i="0" u="none" strike="noStrike" cap="none" dirty="0">
                <a:solidFill>
                  <a:srgbClr val="000000"/>
                </a:solidFill>
                <a:latin typeface="Arial"/>
                <a:ea typeface="Arial"/>
                <a:cs typeface="Arial"/>
                <a:sym typeface="Arial"/>
              </a:endParaRPr>
            </a:p>
          </p:txBody>
        </p:sp>
      </p:grpSp>
      <p:grpSp>
        <p:nvGrpSpPr>
          <p:cNvPr id="2" name="Group 1">
            <a:extLst>
              <a:ext uri="{FF2B5EF4-FFF2-40B4-BE49-F238E27FC236}">
                <a16:creationId xmlns:a16="http://schemas.microsoft.com/office/drawing/2014/main" id="{5446D027-4741-472B-92E7-05F1C5E0D155}"/>
              </a:ext>
            </a:extLst>
          </p:cNvPr>
          <p:cNvGrpSpPr/>
          <p:nvPr/>
        </p:nvGrpSpPr>
        <p:grpSpPr>
          <a:xfrm>
            <a:off x="3336573" y="2892663"/>
            <a:ext cx="1155249" cy="406001"/>
            <a:chOff x="3336573" y="2994263"/>
            <a:chExt cx="1155249" cy="406001"/>
          </a:xfrm>
        </p:grpSpPr>
        <p:sp>
          <p:nvSpPr>
            <p:cNvPr id="477" name="Google Shape;477;p9"/>
            <p:cNvSpPr/>
            <p:nvPr/>
          </p:nvSpPr>
          <p:spPr>
            <a:xfrm>
              <a:off x="3336573" y="2996622"/>
              <a:ext cx="229970" cy="226723"/>
            </a:xfrm>
            <a:prstGeom prst="ellipse">
              <a:avLst/>
            </a:prstGeom>
            <a:solidFill>
              <a:srgbClr val="00548F"/>
            </a:solidFill>
            <a:ln>
              <a:noFill/>
            </a:ln>
          </p:spPr>
          <p:txBody>
            <a:bodyPr spcFirstLastPara="1" wrap="square" lIns="50800" tIns="50800" rIns="50800" bIns="50800" anchor="ctr" anchorCtr="0">
              <a:noAutofit/>
            </a:bodyPr>
            <a:lstStyle/>
            <a:p>
              <a:pPr marL="0" marR="0" lvl="0" indent="0" algn="ctr" rtl="0">
                <a:lnSpc>
                  <a:spcPct val="140000"/>
                </a:lnSpc>
                <a:spcBef>
                  <a:spcPts val="0"/>
                </a:spcBef>
                <a:spcAft>
                  <a:spcPts val="0"/>
                </a:spcAft>
                <a:buClr>
                  <a:srgbClr val="FDFFFD"/>
                </a:buClr>
                <a:buSzPts val="1600"/>
                <a:buFont typeface="PT Serif"/>
                <a:buNone/>
              </a:pPr>
              <a:r>
                <a:rPr lang="en-US" sz="1050" b="0" i="0" u="none" strike="noStrike" cap="none" dirty="0">
                  <a:solidFill>
                    <a:srgbClr val="FDFFFD"/>
                  </a:solidFill>
                  <a:latin typeface="Arial"/>
                  <a:ea typeface="Arial"/>
                  <a:cs typeface="Arial"/>
                  <a:sym typeface="Arial"/>
                </a:rPr>
                <a:t>2</a:t>
              </a:r>
              <a:endParaRPr sz="1000" b="0" i="0" u="none" strike="noStrike" cap="none" dirty="0">
                <a:solidFill>
                  <a:srgbClr val="000000"/>
                </a:solidFill>
                <a:latin typeface="Arial"/>
                <a:ea typeface="Arial"/>
                <a:cs typeface="Arial"/>
                <a:sym typeface="Arial"/>
              </a:endParaRPr>
            </a:p>
          </p:txBody>
        </p:sp>
        <p:sp>
          <p:nvSpPr>
            <p:cNvPr id="480" name="Google Shape;480;p9"/>
            <p:cNvSpPr txBox="1"/>
            <p:nvPr/>
          </p:nvSpPr>
          <p:spPr>
            <a:xfrm>
              <a:off x="3618856" y="2994263"/>
              <a:ext cx="872966" cy="406001"/>
            </a:xfrm>
            <a:prstGeom prst="rect">
              <a:avLst/>
            </a:prstGeom>
            <a:noFill/>
            <a:ln>
              <a:noFill/>
            </a:ln>
          </p:spPr>
          <p:txBody>
            <a:bodyPr spcFirstLastPara="1" wrap="square" lIns="0" tIns="45700" rIns="0" bIns="45700" anchor="t" anchorCtr="0">
              <a:normAutofit/>
            </a:bodyPr>
            <a:lstStyle/>
            <a:p>
              <a:pPr marL="0" marR="0" lvl="0" indent="0" algn="l" rtl="0">
                <a:lnSpc>
                  <a:spcPct val="90000"/>
                </a:lnSpc>
                <a:spcBef>
                  <a:spcPts val="0"/>
                </a:spcBef>
                <a:spcAft>
                  <a:spcPts val="0"/>
                </a:spcAft>
                <a:buClr>
                  <a:srgbClr val="0365B9"/>
                </a:buClr>
                <a:buSzPts val="1400"/>
                <a:buFont typeface="Arial"/>
                <a:buNone/>
              </a:pPr>
              <a:r>
                <a:rPr lang="en-US" sz="1400" b="1" i="0" u="none" strike="noStrike" cap="none" dirty="0">
                  <a:solidFill>
                    <a:srgbClr val="0365B9"/>
                  </a:solidFill>
                  <a:latin typeface="Source Sans Pro Semibold"/>
                  <a:ea typeface="Source Sans Pro Semibold"/>
                  <a:cs typeface="Source Sans Pro Semibold"/>
                  <a:sym typeface="Source Sans Pro SemiBold"/>
                </a:rPr>
                <a:t>TECH</a:t>
              </a:r>
              <a:endParaRPr dirty="0"/>
            </a:p>
          </p:txBody>
        </p:sp>
      </p:grpSp>
      <p:sp>
        <p:nvSpPr>
          <p:cNvPr id="483" name="Google Shape;483;p9"/>
          <p:cNvSpPr txBox="1"/>
          <p:nvPr/>
        </p:nvSpPr>
        <p:spPr>
          <a:xfrm>
            <a:off x="5309018" y="2932580"/>
            <a:ext cx="5499396" cy="784830"/>
          </a:xfrm>
          <a:prstGeom prst="rect">
            <a:avLst/>
          </a:prstGeom>
          <a:noFill/>
          <a:ln>
            <a:noFill/>
          </a:ln>
        </p:spPr>
        <p:txBody>
          <a:bodyPr spcFirstLastPara="1" wrap="square" lIns="0" tIns="0" rIns="0" bIns="0" anchor="t" anchorCtr="0">
            <a:spAutoFit/>
          </a:bodyPr>
          <a:lstStyle/>
          <a:p>
            <a:pPr marL="228600" marR="0" lvl="0" indent="-228600" algn="l" rtl="0">
              <a:spcBef>
                <a:spcPts val="600"/>
              </a:spcBef>
              <a:spcAft>
                <a:spcPts val="0"/>
              </a:spcAft>
              <a:buClr>
                <a:srgbClr val="747C74"/>
              </a:buClr>
              <a:buSzPts val="1200"/>
              <a:buFont typeface="Calibri"/>
              <a:buAutoNum type="alphaUcPeriod"/>
            </a:pPr>
            <a:r>
              <a:rPr lang="en-US" sz="1200" b="0" i="0" u="none" strike="noStrike" cap="none" dirty="0">
                <a:solidFill>
                  <a:schemeClr val="dk2"/>
                </a:solidFill>
                <a:latin typeface="PT Serif"/>
                <a:ea typeface="PT Serif"/>
                <a:cs typeface="PT Serif"/>
                <a:sym typeface="PT Serif"/>
              </a:rPr>
              <a:t>Start POC of generating a PDF using sample data and POC of front end</a:t>
            </a:r>
            <a:endParaRPr sz="1200" b="0" i="0" u="none" strike="noStrike" cap="none" dirty="0">
              <a:solidFill>
                <a:schemeClr val="dk2"/>
              </a:solidFill>
              <a:latin typeface="PT Serif"/>
              <a:ea typeface="PT Serif"/>
              <a:cs typeface="PT Serif"/>
              <a:sym typeface="PT Serif"/>
            </a:endParaRPr>
          </a:p>
          <a:p>
            <a:pPr marL="228600" marR="0" lvl="0" indent="-228600" algn="l" rtl="0">
              <a:spcBef>
                <a:spcPts val="600"/>
              </a:spcBef>
              <a:spcAft>
                <a:spcPts val="0"/>
              </a:spcAft>
              <a:buClr>
                <a:srgbClr val="747C74"/>
              </a:buClr>
              <a:buSzPts val="1200"/>
              <a:buFont typeface="PT Serif"/>
              <a:buAutoNum type="alphaUcPeriod"/>
            </a:pPr>
            <a:r>
              <a:rPr lang="en-US" sz="1200" b="0" i="0" u="none" strike="noStrike" cap="none" dirty="0">
                <a:solidFill>
                  <a:schemeClr val="dk2"/>
                </a:solidFill>
                <a:latin typeface="PT Serif"/>
                <a:ea typeface="PT Serif"/>
                <a:cs typeface="PT Serif"/>
                <a:sym typeface="PT Serif"/>
              </a:rPr>
              <a:t>Align with Technical POCs on approach and handoffs</a:t>
            </a:r>
            <a:endParaRPr dirty="0"/>
          </a:p>
          <a:p>
            <a:pPr marL="228600" marR="0" lvl="0" indent="-228600" algn="l" rtl="0">
              <a:spcBef>
                <a:spcPts val="600"/>
              </a:spcBef>
              <a:spcAft>
                <a:spcPts val="0"/>
              </a:spcAft>
              <a:buClr>
                <a:srgbClr val="747C74"/>
              </a:buClr>
              <a:buSzPts val="1200"/>
              <a:buFont typeface="PT Serif"/>
              <a:buAutoNum type="alphaUcPeriod"/>
            </a:pPr>
            <a:r>
              <a:rPr lang="en-US" sz="1200" b="0" i="0" u="none" strike="noStrike" cap="none" dirty="0">
                <a:solidFill>
                  <a:schemeClr val="dk2"/>
                </a:solidFill>
                <a:latin typeface="PT Serif"/>
                <a:ea typeface="PT Serif"/>
                <a:cs typeface="PT Serif"/>
                <a:sym typeface="PT Serif"/>
              </a:rPr>
              <a:t>Set up Rails model </a:t>
            </a:r>
            <a:r>
              <a:rPr lang="en-US" sz="1200" dirty="0">
                <a:solidFill>
                  <a:schemeClr val="dk2"/>
                </a:solidFill>
                <a:latin typeface="PT Serif"/>
                <a:ea typeface="PT Serif"/>
                <a:cs typeface="PT Serif"/>
                <a:sym typeface="PT Serif"/>
              </a:rPr>
              <a:t>and understand how to provision backend needs</a:t>
            </a:r>
            <a:endParaRPr sz="1200" b="0" i="0" u="none" strike="noStrike" cap="none" dirty="0">
              <a:solidFill>
                <a:schemeClr val="dk2"/>
              </a:solidFill>
              <a:latin typeface="PT Serif"/>
              <a:ea typeface="PT Serif"/>
              <a:cs typeface="PT Serif"/>
              <a:sym typeface="PT Serif"/>
            </a:endParaRPr>
          </a:p>
        </p:txBody>
      </p:sp>
      <p:cxnSp>
        <p:nvCxnSpPr>
          <p:cNvPr id="485" name="Google Shape;485;p9"/>
          <p:cNvCxnSpPr/>
          <p:nvPr/>
        </p:nvCxnSpPr>
        <p:spPr>
          <a:xfrm>
            <a:off x="3336571" y="2735993"/>
            <a:ext cx="8436327" cy="0"/>
          </a:xfrm>
          <a:prstGeom prst="straightConnector1">
            <a:avLst/>
          </a:prstGeom>
          <a:noFill/>
          <a:ln w="9525" cap="flat" cmpd="sng">
            <a:solidFill>
              <a:srgbClr val="747C74"/>
            </a:solidFill>
            <a:prstDash val="dot"/>
            <a:round/>
            <a:headEnd type="none" w="sm" len="sm"/>
            <a:tailEnd type="none" w="sm" len="sm"/>
          </a:ln>
        </p:spPr>
      </p:cxnSp>
      <p:cxnSp>
        <p:nvCxnSpPr>
          <p:cNvPr id="486" name="Google Shape;486;p9"/>
          <p:cNvCxnSpPr/>
          <p:nvPr/>
        </p:nvCxnSpPr>
        <p:spPr>
          <a:xfrm>
            <a:off x="3354274" y="4005718"/>
            <a:ext cx="8436327" cy="0"/>
          </a:xfrm>
          <a:prstGeom prst="straightConnector1">
            <a:avLst/>
          </a:prstGeom>
          <a:noFill/>
          <a:ln w="9525" cap="flat" cmpd="sng">
            <a:solidFill>
              <a:srgbClr val="747C74"/>
            </a:solidFill>
            <a:prstDash val="dot"/>
            <a:round/>
            <a:headEnd type="none" w="sm" len="sm"/>
            <a:tailEnd type="none" w="sm" len="sm"/>
          </a:ln>
        </p:spPr>
      </p:cxnSp>
      <p:cxnSp>
        <p:nvCxnSpPr>
          <p:cNvPr id="487" name="Google Shape;487;p9"/>
          <p:cNvCxnSpPr/>
          <p:nvPr/>
        </p:nvCxnSpPr>
        <p:spPr>
          <a:xfrm>
            <a:off x="3336571" y="5164185"/>
            <a:ext cx="8436327" cy="0"/>
          </a:xfrm>
          <a:prstGeom prst="straightConnector1">
            <a:avLst/>
          </a:prstGeom>
          <a:noFill/>
          <a:ln w="9525" cap="flat" cmpd="sng">
            <a:solidFill>
              <a:srgbClr val="747C74"/>
            </a:solidFill>
            <a:prstDash val="dot"/>
            <a:round/>
            <a:headEnd type="none" w="sm" len="sm"/>
            <a:tailEnd type="none" w="sm" len="sm"/>
          </a:ln>
        </p:spPr>
      </p:cxnSp>
      <p:graphicFrame>
        <p:nvGraphicFramePr>
          <p:cNvPr id="488" name="Google Shape;488;p9"/>
          <p:cNvGraphicFramePr/>
          <p:nvPr>
            <p:extLst>
              <p:ext uri="{D42A27DB-BD31-4B8C-83A1-F6EECF244321}">
                <p14:modId xmlns:p14="http://schemas.microsoft.com/office/powerpoint/2010/main" val="1650566839"/>
              </p:ext>
            </p:extLst>
          </p:nvPr>
        </p:nvGraphicFramePr>
        <p:xfrm>
          <a:off x="3338285" y="5290457"/>
          <a:ext cx="8436325" cy="740214"/>
        </p:xfrm>
        <a:graphic>
          <a:graphicData uri="http://schemas.openxmlformats.org/drawingml/2006/table">
            <a:tbl>
              <a:tblPr firstRow="1" bandRow="1">
                <a:noFill/>
                <a:tableStyleId>{AC820A2F-F511-4E25-9DDC-E36724F9A483}</a:tableStyleId>
              </a:tblPr>
              <a:tblGrid>
                <a:gridCol w="117100">
                  <a:extLst>
                    <a:ext uri="{9D8B030D-6E8A-4147-A177-3AD203B41FA5}">
                      <a16:colId xmlns:a16="http://schemas.microsoft.com/office/drawing/2014/main" val="20000"/>
                    </a:ext>
                  </a:extLst>
                </a:gridCol>
                <a:gridCol w="8319225">
                  <a:extLst>
                    <a:ext uri="{9D8B030D-6E8A-4147-A177-3AD203B41FA5}">
                      <a16:colId xmlns:a16="http://schemas.microsoft.com/office/drawing/2014/main" val="20001"/>
                    </a:ext>
                  </a:extLst>
                </a:gridCol>
              </a:tblGrid>
              <a:tr h="740214">
                <a:tc>
                  <a:txBody>
                    <a:bodyPr/>
                    <a:lstStyle/>
                    <a:p>
                      <a:pPr marL="0" marR="0" lvl="0" indent="0" algn="l" rtl="0">
                        <a:spcBef>
                          <a:spcPts val="0"/>
                        </a:spcBef>
                        <a:spcAft>
                          <a:spcPts val="0"/>
                        </a:spcAft>
                        <a:buNone/>
                      </a:pPr>
                      <a:endParaRPr sz="1800" dirty="0"/>
                    </a:p>
                  </a:txBody>
                  <a:tcPr marL="0" marR="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accent3"/>
                    </a:solidFill>
                  </a:tcPr>
                </a:tc>
                <a:tc>
                  <a:txBody>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dirty="0">
                          <a:solidFill>
                            <a:schemeClr val="dk2"/>
                          </a:solidFill>
                          <a:latin typeface="Source Sans Pro"/>
                          <a:ea typeface="Source Sans Pro"/>
                          <a:cs typeface="Source Sans Pro"/>
                          <a:sym typeface="Source Sans Pro"/>
                        </a:rPr>
                        <a:t>We welcome all feedback! Feedback will be collectively reviewed and prioritized appropriately based on where it stacks against other stories in the backlog as well as technical feasibility.</a:t>
                      </a:r>
                      <a:endParaRPr sz="1200" b="0" i="0" u="none" strike="noStrike" cap="none" dirty="0">
                        <a:solidFill>
                          <a:schemeClr val="dk1"/>
                        </a:solidFill>
                        <a:latin typeface="Source Sans Pro"/>
                        <a:ea typeface="Source Sans Pro"/>
                        <a:cs typeface="Source Sans Pro"/>
                        <a:sym typeface="Source Sans Pro"/>
                      </a:endParaRPr>
                    </a:p>
                  </a:txBody>
                  <a:tcPr marL="182875" marR="182875" marT="182875" marB="1828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E8E8E8"/>
                    </a:solidFill>
                  </a:tcPr>
                </a:tc>
                <a:extLst>
                  <a:ext uri="{0D108BD9-81ED-4DB2-BD59-A6C34878D82A}">
                    <a16:rowId xmlns:a16="http://schemas.microsoft.com/office/drawing/2014/main" val="10000"/>
                  </a:ext>
                </a:extLst>
              </a:tr>
            </a:tbl>
          </a:graphicData>
        </a:graphic>
      </p:graphicFrame>
      <p:grpSp>
        <p:nvGrpSpPr>
          <p:cNvPr id="31" name="Group 30">
            <a:extLst>
              <a:ext uri="{FF2B5EF4-FFF2-40B4-BE49-F238E27FC236}">
                <a16:creationId xmlns:a16="http://schemas.microsoft.com/office/drawing/2014/main" id="{EDEFD69B-C44A-4018-BC40-6EA3B95E2BA6}"/>
              </a:ext>
            </a:extLst>
          </p:cNvPr>
          <p:cNvGrpSpPr/>
          <p:nvPr/>
        </p:nvGrpSpPr>
        <p:grpSpPr>
          <a:xfrm>
            <a:off x="10136275" y="660117"/>
            <a:ext cx="1591826" cy="246181"/>
            <a:chOff x="10295377" y="244190"/>
            <a:chExt cx="1591826" cy="246181"/>
          </a:xfrm>
        </p:grpSpPr>
        <p:sp>
          <p:nvSpPr>
            <p:cNvPr id="32" name="Google Shape;623;p9">
              <a:extLst>
                <a:ext uri="{FF2B5EF4-FFF2-40B4-BE49-F238E27FC236}">
                  <a16:creationId xmlns:a16="http://schemas.microsoft.com/office/drawing/2014/main" id="{A06CC351-ED87-4F98-9DE6-39D00EEACA0C}"/>
                </a:ext>
              </a:extLst>
            </p:cNvPr>
            <p:cNvSpPr/>
            <p:nvPr/>
          </p:nvSpPr>
          <p:spPr>
            <a:xfrm>
              <a:off x="10295377" y="270156"/>
              <a:ext cx="172891" cy="166488"/>
            </a:xfrm>
            <a:prstGeom prst="rect">
              <a:avLst/>
            </a:prstGeom>
            <a:solidFill>
              <a:srgbClr val="D3E9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dirty="0">
                <a:solidFill>
                  <a:schemeClr val="lt1"/>
                </a:solidFill>
                <a:latin typeface="Arial"/>
                <a:ea typeface="Arial"/>
                <a:cs typeface="Arial"/>
                <a:sym typeface="Arial"/>
              </a:endParaRPr>
            </a:p>
          </p:txBody>
        </p:sp>
        <p:sp>
          <p:nvSpPr>
            <p:cNvPr id="33" name="Google Shape;624;p9">
              <a:extLst>
                <a:ext uri="{FF2B5EF4-FFF2-40B4-BE49-F238E27FC236}">
                  <a16:creationId xmlns:a16="http://schemas.microsoft.com/office/drawing/2014/main" id="{901D272B-5165-412C-A9D9-B6D6F7FAC3CE}"/>
                </a:ext>
              </a:extLst>
            </p:cNvPr>
            <p:cNvSpPr txBox="1"/>
            <p:nvPr/>
          </p:nvSpPr>
          <p:spPr>
            <a:xfrm>
              <a:off x="10463004" y="244190"/>
              <a:ext cx="1424199" cy="246181"/>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000" b="0" i="0" u="none" strike="noStrike" cap="none" dirty="0">
                  <a:solidFill>
                    <a:srgbClr val="000000"/>
                  </a:solidFill>
                  <a:latin typeface="Source Sans Pro" panose="020B0503030403020204" pitchFamily="34" charset="0"/>
                  <a:sym typeface="Arial"/>
                </a:rPr>
                <a:t>Focus for today's demo</a:t>
              </a:r>
              <a:endParaRPr dirty="0">
                <a:latin typeface="Source Sans Pro" panose="020B0503030403020204" pitchFamily="34" charset="0"/>
              </a:endParaRPr>
            </a:p>
          </p:txBody>
        </p:sp>
      </p:grpSp>
      <p:cxnSp>
        <p:nvCxnSpPr>
          <p:cNvPr id="36" name="Google Shape;485;p9">
            <a:extLst>
              <a:ext uri="{FF2B5EF4-FFF2-40B4-BE49-F238E27FC236}">
                <a16:creationId xmlns:a16="http://schemas.microsoft.com/office/drawing/2014/main" id="{EAECDCBB-3819-4FCD-A496-F9491BDFD89C}"/>
              </a:ext>
            </a:extLst>
          </p:cNvPr>
          <p:cNvCxnSpPr>
            <a:cxnSpLocks/>
          </p:cNvCxnSpPr>
          <p:nvPr/>
        </p:nvCxnSpPr>
        <p:spPr>
          <a:xfrm>
            <a:off x="3336570" y="1415192"/>
            <a:ext cx="8436327" cy="0"/>
          </a:xfrm>
          <a:prstGeom prst="straightConnector1">
            <a:avLst/>
          </a:prstGeom>
          <a:noFill/>
          <a:ln w="9525" cap="flat" cmpd="sng">
            <a:solidFill>
              <a:srgbClr val="747C74"/>
            </a:solidFill>
            <a:prstDash val="dot"/>
            <a:round/>
            <a:headEnd type="none" w="sm" len="sm"/>
            <a:tailEnd type="none" w="sm" len="sm"/>
          </a:ln>
        </p:spPr>
      </p:cxn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SCLIENT" val="True"/>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1LEVEL" val="0.2"/>
  <p:tag name="2LEVEL" val="0.1"/>
  <p:tag name="3LEVEL" val="0.05"/>
  <p:tag name="4LEVEL" val="0.03"/>
  <p:tag name="5LEVEL" val="0.01"/>
</p:tagLst>
</file>

<file path=ppt/tags/tag11.xml><?xml version="1.0" encoding="utf-8"?>
<p:tagLst xmlns:a="http://schemas.openxmlformats.org/drawingml/2006/main" xmlns:r="http://schemas.openxmlformats.org/officeDocument/2006/relationships" xmlns:p="http://schemas.openxmlformats.org/presentationml/2006/main">
  <p:tag name="1LEVEL" val="0.2"/>
  <p:tag name="2LEVEL" val="0.1"/>
  <p:tag name="3LEVEL" val="0.05"/>
  <p:tag name="4LEVEL" val="0.03"/>
  <p:tag name="5LEVEL" val="0.01"/>
</p:tagLst>
</file>

<file path=ppt/tags/tag12.xml><?xml version="1.0" encoding="utf-8"?>
<p:tagLst xmlns:a="http://schemas.openxmlformats.org/drawingml/2006/main" xmlns:r="http://schemas.openxmlformats.org/officeDocument/2006/relationships" xmlns:p="http://schemas.openxmlformats.org/presentationml/2006/main">
  <p:tag name="1LEVEL" val="0.2"/>
  <p:tag name="2LEVEL" val="0.1"/>
  <p:tag name="3LEVEL" val="0.05"/>
  <p:tag name="4LEVEL" val="0.03"/>
  <p:tag name="5LEVEL" val="0.01"/>
</p:tagLst>
</file>

<file path=ppt/tags/tag13.xml><?xml version="1.0" encoding="utf-8"?>
<p:tagLst xmlns:a="http://schemas.openxmlformats.org/drawingml/2006/main" xmlns:r="http://schemas.openxmlformats.org/officeDocument/2006/relationships" xmlns:p="http://schemas.openxmlformats.org/presentationml/2006/main">
  <p:tag name="1LEVEL" val="0.2"/>
  <p:tag name="2LEVEL" val="0.1"/>
  <p:tag name="3LEVEL" val="0.05"/>
  <p:tag name="4LEVEL" val="0.03"/>
  <p:tag name="5LEVEL" val="0.01"/>
</p:tagLst>
</file>

<file path=ppt/tags/tag14.xml><?xml version="1.0" encoding="utf-8"?>
<p:tagLst xmlns:a="http://schemas.openxmlformats.org/drawingml/2006/main" xmlns:r="http://schemas.openxmlformats.org/officeDocument/2006/relationships" xmlns:p="http://schemas.openxmlformats.org/presentationml/2006/main">
  <p:tag name="1LEVEL" val="0.2"/>
  <p:tag name="2LEVEL" val="0.1"/>
  <p:tag name="3LEVEL" val="0.05"/>
  <p:tag name="4LEVEL" val="0.03"/>
  <p:tag name="5LEVEL" val="0.01"/>
</p:tagLst>
</file>

<file path=ppt/tags/tag15.xml><?xml version="1.0" encoding="utf-8"?>
<p:tagLst xmlns:a="http://schemas.openxmlformats.org/drawingml/2006/main" xmlns:r="http://schemas.openxmlformats.org/officeDocument/2006/relationships" xmlns:p="http://schemas.openxmlformats.org/presentationml/2006/main">
  <p:tag name="1LEVEL" val="0.2"/>
  <p:tag name="2LEVEL" val="0.1"/>
  <p:tag name="3LEVEL" val="0.05"/>
  <p:tag name="4LEVEL" val="0.03"/>
  <p:tag name="5LEVEL" val="0.01"/>
</p:tagLst>
</file>

<file path=ppt/tags/tag16.xml><?xml version="1.0" encoding="utf-8"?>
<p:tagLst xmlns:a="http://schemas.openxmlformats.org/drawingml/2006/main" xmlns:r="http://schemas.openxmlformats.org/officeDocument/2006/relationships" xmlns:p="http://schemas.openxmlformats.org/presentationml/2006/main">
  <p:tag name="1LEVEL" val="0.2"/>
  <p:tag name="2LEVEL" val="0.1"/>
  <p:tag name="3LEVEL" val="0.05"/>
  <p:tag name="4LEVEL" val="0.03"/>
  <p:tag name="5LEVEL" val="0.01"/>
</p:tagLst>
</file>

<file path=ppt/tags/tag17.xml><?xml version="1.0" encoding="utf-8"?>
<p:tagLst xmlns:a="http://schemas.openxmlformats.org/drawingml/2006/main" xmlns:r="http://schemas.openxmlformats.org/officeDocument/2006/relationships" xmlns:p="http://schemas.openxmlformats.org/presentationml/2006/main">
  <p:tag name="1LEVEL" val="0.2"/>
  <p:tag name="2LEVEL" val="0.1"/>
  <p:tag name="3LEVEL" val="0.05"/>
  <p:tag name="4LEVEL" val="0.03"/>
  <p:tag name="5LEVEL" val="0.01"/>
</p:tagLst>
</file>

<file path=ppt/tags/tag18.xml><?xml version="1.0" encoding="utf-8"?>
<p:tagLst xmlns:a="http://schemas.openxmlformats.org/drawingml/2006/main" xmlns:r="http://schemas.openxmlformats.org/officeDocument/2006/relationships" xmlns:p="http://schemas.openxmlformats.org/presentationml/2006/main">
  <p:tag name="1LEVEL" val="0.2"/>
  <p:tag name="2LEVEL" val="0.1"/>
  <p:tag name="3LEVEL" val="0.05"/>
  <p:tag name="4LEVEL" val="0.03"/>
  <p:tag name="5LEVEL" val="0.01"/>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1LEVEL" val="0.2"/>
  <p:tag name="2LEVEL" val="0.1"/>
  <p:tag name="3LEVEL" val="0.05"/>
  <p:tag name="4LEVEL" val="0.03"/>
  <p:tag name="5LEVEL" val="0.01"/>
</p:tagLst>
</file>

<file path=ppt/tags/tag7.xml><?xml version="1.0" encoding="utf-8"?>
<p:tagLst xmlns:a="http://schemas.openxmlformats.org/drawingml/2006/main" xmlns:r="http://schemas.openxmlformats.org/officeDocument/2006/relationships" xmlns:p="http://schemas.openxmlformats.org/presentationml/2006/main">
  <p:tag name="1LEVEL" val="0.2"/>
  <p:tag name="2LEVEL" val="0.1"/>
  <p:tag name="3LEVEL" val="0.05"/>
  <p:tag name="4LEVEL" val="0.03"/>
  <p:tag name="5LEVEL" val="0.01"/>
</p:tagLst>
</file>

<file path=ppt/tags/tag8.xml><?xml version="1.0" encoding="utf-8"?>
<p:tagLst xmlns:a="http://schemas.openxmlformats.org/drawingml/2006/main" xmlns:r="http://schemas.openxmlformats.org/officeDocument/2006/relationships" xmlns:p="http://schemas.openxmlformats.org/presentationml/2006/main">
  <p:tag name="1LEVEL" val="0.2"/>
  <p:tag name="2LEVEL" val="0.1"/>
  <p:tag name="3LEVEL" val="0.05"/>
  <p:tag name="4LEVEL" val="0.03"/>
  <p:tag name="5LEVEL" val="0.01"/>
</p:tagLst>
</file>

<file path=ppt/tags/tag9.xml><?xml version="1.0" encoding="utf-8"?>
<p:tagLst xmlns:a="http://schemas.openxmlformats.org/drawingml/2006/main" xmlns:r="http://schemas.openxmlformats.org/officeDocument/2006/relationships" xmlns:p="http://schemas.openxmlformats.org/presentationml/2006/main">
  <p:tag name="1LEVEL" val="0.2"/>
  <p:tag name="2LEVEL" val="0.1"/>
  <p:tag name="3LEVEL" val="0.05"/>
  <p:tag name="4LEVEL" val="0.03"/>
  <p:tag name="5LEVEL" val="0.01"/>
</p:tagLst>
</file>

<file path=ppt/theme/theme1.xml><?xml version="1.0" encoding="utf-8"?>
<a:theme xmlns:a="http://schemas.openxmlformats.org/drawingml/2006/main" name="1_Office Theme">
  <a:themeElements>
    <a:clrScheme name="VA Custom 1">
      <a:dk1>
        <a:srgbClr val="202120"/>
      </a:dk1>
      <a:lt1>
        <a:srgbClr val="FDFFFD"/>
      </a:lt1>
      <a:dk2>
        <a:srgbClr val="303A46"/>
      </a:dk2>
      <a:lt2>
        <a:srgbClr val="F0F1F0"/>
      </a:lt2>
      <a:accent1>
        <a:srgbClr val="022D50"/>
      </a:accent1>
      <a:accent2>
        <a:srgbClr val="0071BF"/>
      </a:accent2>
      <a:accent3>
        <a:srgbClr val="FEB600"/>
      </a:accent3>
      <a:accent4>
        <a:srgbClr val="522597"/>
      </a:accent4>
      <a:accent5>
        <a:srgbClr val="00C0E2"/>
      </a:accent5>
      <a:accent6>
        <a:srgbClr val="DAE4F0"/>
      </a:accent6>
      <a:hlink>
        <a:srgbClr val="0071C0"/>
      </a:hlink>
      <a:folHlink>
        <a:srgbClr val="003D7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992</TotalTime>
  <Words>5332</Words>
  <Application>Microsoft Office PowerPoint</Application>
  <PresentationFormat>Widescreen</PresentationFormat>
  <Paragraphs>792</Paragraphs>
  <Slides>39</Slides>
  <Notes>37</Notes>
  <HiddenSlides>0</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1</vt:i4>
      </vt:variant>
      <vt:variant>
        <vt:lpstr>Slide Titles</vt:lpstr>
      </vt:variant>
      <vt:variant>
        <vt:i4>39</vt:i4>
      </vt:variant>
    </vt:vector>
  </HeadingPairs>
  <TitlesOfParts>
    <vt:vector size="50" baseType="lpstr">
      <vt:lpstr>PT Serif</vt:lpstr>
      <vt:lpstr>Georgia</vt:lpstr>
      <vt:lpstr>PT Sans</vt:lpstr>
      <vt:lpstr>Calibri</vt:lpstr>
      <vt:lpstr>Source Sans Pro Semibold</vt:lpstr>
      <vt:lpstr>Noto Sans Symbols</vt:lpstr>
      <vt:lpstr>Arial</vt:lpstr>
      <vt:lpstr>Source Sans Pro Semibold</vt:lpstr>
      <vt:lpstr>Source Sans Pro</vt:lpstr>
      <vt:lpstr>1_Office Theme</vt:lpstr>
      <vt:lpstr>think-cell Slide</vt:lpstr>
      <vt:lpstr>Sprint 2 Demo</vt:lpstr>
      <vt:lpstr>Get to know the team</vt:lpstr>
      <vt:lpstr>At the end of each sprint on Tuesdays, the team will run sprint reviews to showcase the sprint’s work for approval. The purpose of this meeting is:</vt:lpstr>
      <vt:lpstr>Roadmap overview</vt:lpstr>
      <vt:lpstr>1095-B Overview</vt:lpstr>
      <vt:lpstr>Project objectives</vt:lpstr>
      <vt:lpstr>1095-B Project status &amp; workplan</vt:lpstr>
      <vt:lpstr>Sprint 2</vt:lpstr>
      <vt:lpstr>Agenda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We mapped out our draft of our path to launch in detail</vt:lpstr>
      <vt:lpstr>PowerPoint Presentation</vt:lpstr>
      <vt:lpstr>In order to notify Veterans once the form and opt in are launched, we ideated on possible ways to reach Veterans</vt:lpstr>
      <vt:lpstr>Sprint 2 Deliverables</vt:lpstr>
      <vt:lpstr>Preview of Sprint 3</vt:lpstr>
      <vt:lpstr>Sprint 3 will run February 23rd to March 8</vt:lpstr>
      <vt:lpstr>PowerPoint Presentation</vt:lpstr>
      <vt:lpstr>Appendix</vt:lpstr>
      <vt:lpstr>PowerPoint Presentation</vt:lpstr>
      <vt:lpstr>Project risks and mitigation strategies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Sprint 2 Demo</dc:title>
  <dc:creator>Jordan White</dc:creator>
  <cp:lastModifiedBy>Ashley Castillo</cp:lastModifiedBy>
  <cp:revision>947</cp:revision>
  <dcterms:created xsi:type="dcterms:W3CDTF">2022-02-09T22:10:49Z</dcterms:created>
  <dcterms:modified xsi:type="dcterms:W3CDTF">2022-02-23T13:05:41Z</dcterms:modified>
</cp:coreProperties>
</file>